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4"/>
  </p:notesMasterIdLst>
  <p:handoutMasterIdLst>
    <p:handoutMasterId r:id="rId55"/>
  </p:handoutMasterIdLst>
  <p:sldIdLst>
    <p:sldId id="1233" r:id="rId2"/>
    <p:sldId id="1350" r:id="rId3"/>
    <p:sldId id="1351" r:id="rId4"/>
    <p:sldId id="1349" r:id="rId5"/>
    <p:sldId id="1236" r:id="rId6"/>
    <p:sldId id="1238" r:id="rId7"/>
    <p:sldId id="1239" r:id="rId8"/>
    <p:sldId id="1240" r:id="rId9"/>
    <p:sldId id="1245" r:id="rId10"/>
    <p:sldId id="1298" r:id="rId11"/>
    <p:sldId id="1283" r:id="rId12"/>
    <p:sldId id="1284" r:id="rId13"/>
    <p:sldId id="1285" r:id="rId14"/>
    <p:sldId id="1291" r:id="rId15"/>
    <p:sldId id="1286" r:id="rId16"/>
    <p:sldId id="1292" r:id="rId17"/>
    <p:sldId id="1293" r:id="rId18"/>
    <p:sldId id="1287" r:id="rId19"/>
    <p:sldId id="1289" r:id="rId20"/>
    <p:sldId id="1294" r:id="rId21"/>
    <p:sldId id="1295" r:id="rId22"/>
    <p:sldId id="1297" r:id="rId23"/>
    <p:sldId id="1272" r:id="rId24"/>
    <p:sldId id="1345" r:id="rId25"/>
    <p:sldId id="1301" r:id="rId26"/>
    <p:sldId id="1300" r:id="rId27"/>
    <p:sldId id="1302" r:id="rId28"/>
    <p:sldId id="1303" r:id="rId29"/>
    <p:sldId id="1346" r:id="rId30"/>
    <p:sldId id="1344" r:id="rId31"/>
    <p:sldId id="1340" r:id="rId32"/>
    <p:sldId id="1341" r:id="rId33"/>
    <p:sldId id="1342" r:id="rId34"/>
    <p:sldId id="1339" r:id="rId35"/>
    <p:sldId id="1317" r:id="rId36"/>
    <p:sldId id="1318" r:id="rId37"/>
    <p:sldId id="1319" r:id="rId38"/>
    <p:sldId id="1323" r:id="rId39"/>
    <p:sldId id="1324" r:id="rId40"/>
    <p:sldId id="1325" r:id="rId41"/>
    <p:sldId id="1326" r:id="rId42"/>
    <p:sldId id="1327" r:id="rId43"/>
    <p:sldId id="1328" r:id="rId44"/>
    <p:sldId id="1348" r:id="rId45"/>
    <p:sldId id="1347" r:id="rId46"/>
    <p:sldId id="1332" r:id="rId47"/>
    <p:sldId id="1333" r:id="rId48"/>
    <p:sldId id="1334" r:id="rId49"/>
    <p:sldId id="1335" r:id="rId50"/>
    <p:sldId id="1336" r:id="rId51"/>
    <p:sldId id="1252" r:id="rId52"/>
    <p:sldId id="1338" r:id="rId53"/>
  </p:sldIdLst>
  <p:sldSz cx="9144000" cy="6858000" type="screen4x3"/>
  <p:notesSz cx="7010400" cy="9296400"/>
  <p:defaultTex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owitz, Philip" initials="PB" lastIdx="16" clrIdx="0"/>
  <p:cmAuthor id="1" name="Hartwig, Alan" initials="AH" lastIdx="7" clrIdx="1"/>
  <p:cmAuthor id="2" name="Deloitte" initials="D" lastIdx="9" clrIdx="2"/>
  <p:cmAuthor id="3" name="Parekh, Mehul" initials="MP" lastIdx="4"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080808"/>
    <a:srgbClr val="3399FF"/>
    <a:srgbClr val="6699FF"/>
    <a:srgbClr val="99CCFF"/>
    <a:srgbClr val="008000"/>
    <a:srgbClr val="D5DDED"/>
    <a:srgbClr val="D2DBEC"/>
    <a:srgbClr val="EDF0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34" autoAdjust="0"/>
    <p:restoredTop sz="72832" autoAdjust="0"/>
  </p:normalViewPr>
  <p:slideViewPr>
    <p:cSldViewPr snapToGrid="0">
      <p:cViewPr>
        <p:scale>
          <a:sx n="46" d="100"/>
          <a:sy n="46" d="100"/>
        </p:scale>
        <p:origin x="-1674" y="-8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7" d="100"/>
        <a:sy n="67" d="100"/>
      </p:scale>
      <p:origin x="0" y="0"/>
    </p:cViewPr>
  </p:sorterViewPr>
  <p:notesViewPr>
    <p:cSldViewPr snapToGrid="0">
      <p:cViewPr>
        <p:scale>
          <a:sx n="80" d="100"/>
          <a:sy n="80" d="100"/>
        </p:scale>
        <p:origin x="-1373" y="1200"/>
      </p:cViewPr>
      <p:guideLst>
        <p:guide orient="horz" pos="2927"/>
        <p:guide pos="220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solidFill>
                  <a:schemeClr val="tx1"/>
                </a:solidFill>
                <a:latin typeface="Tahoma" pitchFamily="34" charset="0"/>
                <a:ea typeface="Tahoma" pitchFamily="34" charset="0"/>
                <a:cs typeface="Tahoma" pitchFamily="34" charset="0"/>
              </a:defRPr>
            </a:pPr>
            <a:r>
              <a:rPr lang="en-US" sz="2800" b="1" dirty="0" smtClean="0">
                <a:solidFill>
                  <a:schemeClr val="tx2"/>
                </a:solidFill>
                <a:latin typeface="Tahoma" pitchFamily="34" charset="0"/>
                <a:ea typeface="Tahoma" pitchFamily="34" charset="0"/>
                <a:cs typeface="Tahoma" pitchFamily="34" charset="0"/>
              </a:rPr>
              <a:t>Teacher Effectiveness System</a:t>
            </a:r>
            <a:endParaRPr lang="en-US" sz="2800" b="1" dirty="0">
              <a:solidFill>
                <a:schemeClr val="tx2"/>
              </a:solidFill>
              <a:latin typeface="Tahoma" pitchFamily="34" charset="0"/>
              <a:ea typeface="Tahoma" pitchFamily="34" charset="0"/>
              <a:cs typeface="Tahoma" pitchFamily="34" charset="0"/>
            </a:endParaRPr>
          </a:p>
        </c:rich>
      </c:tx>
      <c:layout>
        <c:manualLayout>
          <c:xMode val="edge"/>
          <c:yMode val="edge"/>
          <c:x val="0.21694496518378387"/>
          <c:y val="2.1407688697819179E-3"/>
        </c:manualLayout>
      </c:layout>
      <c:overlay val="0"/>
    </c:title>
    <c:autoTitleDeleted val="0"/>
    <c:view3D>
      <c:rotX val="75"/>
      <c:rotY val="0"/>
      <c:rAngAx val="1"/>
    </c:view3D>
    <c:floor>
      <c:thickness val="0"/>
    </c:floor>
    <c:sideWall>
      <c:thickness val="0"/>
    </c:sideWall>
    <c:backWall>
      <c:thickness val="0"/>
    </c:backWall>
    <c:plotArea>
      <c:layout>
        <c:manualLayout>
          <c:layoutTarget val="inner"/>
          <c:xMode val="edge"/>
          <c:yMode val="edge"/>
          <c:x val="2.0156045988589989E-2"/>
          <c:y val="0.37020181213556358"/>
          <c:w val="0.59252043494563178"/>
          <c:h val="0.54148169823366676"/>
        </c:manualLayout>
      </c:layout>
      <c:pie3DChart>
        <c:varyColors val="1"/>
        <c:ser>
          <c:idx val="0"/>
          <c:order val="0"/>
          <c:spPr>
            <a:ln>
              <a:solidFill>
                <a:schemeClr val="accent4">
                  <a:lumMod val="60000"/>
                  <a:lumOff val="40000"/>
                </a:schemeClr>
              </a:solidFill>
            </a:ln>
          </c:spPr>
          <c:explosion val="25"/>
          <c:dPt>
            <c:idx val="0"/>
            <c:bubble3D val="0"/>
          </c:dPt>
          <c:dPt>
            <c:idx val="1"/>
            <c:bubble3D val="0"/>
          </c:dPt>
          <c:dPt>
            <c:idx val="2"/>
            <c:bubble3D val="0"/>
          </c:dPt>
          <c:dPt>
            <c:idx val="3"/>
            <c:bubble3D val="0"/>
          </c:dPt>
          <c:dLbls>
            <c:dLbl>
              <c:idx val="0"/>
              <c:layout/>
              <c:tx>
                <c:rich>
                  <a:bodyPr/>
                  <a:lstStyle/>
                  <a:p>
                    <a:r>
                      <a:rPr lang="en-US" dirty="0" smtClean="0">
                        <a:solidFill>
                          <a:srgbClr val="080808"/>
                        </a:solidFill>
                        <a:latin typeface="Tahoma" pitchFamily="34" charset="0"/>
                        <a:ea typeface="Tahoma" pitchFamily="34" charset="0"/>
                        <a:cs typeface="Tahoma" pitchFamily="34" charset="0"/>
                      </a:rPr>
                      <a:t> </a:t>
                    </a:r>
                    <a:r>
                      <a:rPr lang="en-US" dirty="0">
                        <a:solidFill>
                          <a:srgbClr val="080808"/>
                        </a:solidFill>
                        <a:latin typeface="Tahoma" pitchFamily="34" charset="0"/>
                        <a:ea typeface="Tahoma" pitchFamily="34" charset="0"/>
                        <a:cs typeface="Tahoma" pitchFamily="34" charset="0"/>
                      </a:rPr>
                      <a:t>Building Level Data, </a:t>
                    </a:r>
                    <a:r>
                      <a:rPr lang="en-US" dirty="0" smtClean="0">
                        <a:solidFill>
                          <a:srgbClr val="080808"/>
                        </a:solidFill>
                        <a:latin typeface="Tahoma" pitchFamily="34" charset="0"/>
                        <a:ea typeface="Tahoma" pitchFamily="34" charset="0"/>
                        <a:cs typeface="Tahoma" pitchFamily="34" charset="0"/>
                      </a:rPr>
                      <a:t> </a:t>
                    </a:r>
                    <a:r>
                      <a:rPr lang="en-US" dirty="0">
                        <a:solidFill>
                          <a:srgbClr val="080808"/>
                        </a:solidFill>
                        <a:latin typeface="Tahoma" pitchFamily="34" charset="0"/>
                        <a:ea typeface="Tahoma" pitchFamily="34" charset="0"/>
                        <a:cs typeface="Tahoma" pitchFamily="34" charset="0"/>
                      </a:rPr>
                      <a:t>15%</a:t>
                    </a:r>
                    <a:endParaRPr lang="en-US" dirty="0">
                      <a:solidFill>
                        <a:srgbClr val="080808"/>
                      </a:solidFill>
                    </a:endParaRPr>
                  </a:p>
                </c:rich>
              </c:tx>
              <c:showLegendKey val="0"/>
              <c:showVal val="0"/>
              <c:showCatName val="1"/>
              <c:showSerName val="0"/>
              <c:showPercent val="1"/>
              <c:showBubbleSize val="0"/>
            </c:dLbl>
            <c:dLbl>
              <c:idx val="1"/>
              <c:layout>
                <c:manualLayout>
                  <c:x val="8.7829680130306474E-5"/>
                  <c:y val="-7.1719296991730908E-2"/>
                </c:manualLayout>
              </c:layout>
              <c:tx>
                <c:rich>
                  <a:bodyPr/>
                  <a:lstStyle/>
                  <a:p>
                    <a:r>
                      <a:rPr lang="en-US" dirty="0" smtClean="0">
                        <a:solidFill>
                          <a:srgbClr val="080808"/>
                        </a:solidFill>
                        <a:latin typeface="Tahoma" pitchFamily="34" charset="0"/>
                        <a:ea typeface="Tahoma" pitchFamily="34" charset="0"/>
                        <a:cs typeface="Tahoma" pitchFamily="34" charset="0"/>
                      </a:rPr>
                      <a:t>Teacher </a:t>
                    </a:r>
                    <a:r>
                      <a:rPr lang="en-US" dirty="0">
                        <a:solidFill>
                          <a:srgbClr val="080808"/>
                        </a:solidFill>
                        <a:latin typeface="Tahoma" pitchFamily="34" charset="0"/>
                        <a:ea typeface="Tahoma" pitchFamily="34" charset="0"/>
                        <a:cs typeface="Tahoma" pitchFamily="34" charset="0"/>
                      </a:rPr>
                      <a:t>Specific Data, </a:t>
                    </a:r>
                    <a:r>
                      <a:rPr lang="en-US" dirty="0" smtClean="0">
                        <a:solidFill>
                          <a:srgbClr val="080808"/>
                        </a:solidFill>
                        <a:latin typeface="Tahoma" pitchFamily="34" charset="0"/>
                        <a:ea typeface="Tahoma" pitchFamily="34" charset="0"/>
                        <a:cs typeface="Tahoma" pitchFamily="34" charset="0"/>
                      </a:rPr>
                      <a:t>15</a:t>
                    </a:r>
                    <a:r>
                      <a:rPr lang="en-US" dirty="0">
                        <a:solidFill>
                          <a:srgbClr val="080808"/>
                        </a:solidFill>
                        <a:latin typeface="Tahoma" pitchFamily="34" charset="0"/>
                        <a:ea typeface="Tahoma" pitchFamily="34" charset="0"/>
                        <a:cs typeface="Tahoma" pitchFamily="34" charset="0"/>
                      </a:rPr>
                      <a:t>%</a:t>
                    </a:r>
                    <a:endParaRPr lang="en-US" dirty="0">
                      <a:solidFill>
                        <a:srgbClr val="080808"/>
                      </a:solidFill>
                    </a:endParaRPr>
                  </a:p>
                </c:rich>
              </c:tx>
              <c:showLegendKey val="0"/>
              <c:showVal val="0"/>
              <c:showCatName val="1"/>
              <c:showSerName val="0"/>
              <c:showPercent val="1"/>
              <c:showBubbleSize val="0"/>
            </c:dLbl>
            <c:dLbl>
              <c:idx val="2"/>
              <c:layout/>
              <c:tx>
                <c:rich>
                  <a:bodyPr/>
                  <a:lstStyle/>
                  <a:p>
                    <a:r>
                      <a:rPr lang="en-US" dirty="0" smtClean="0">
                        <a:solidFill>
                          <a:schemeClr val="bg1"/>
                        </a:solidFill>
                        <a:latin typeface="Tahoma" pitchFamily="34" charset="0"/>
                        <a:ea typeface="Tahoma" pitchFamily="34" charset="0"/>
                        <a:cs typeface="Tahoma" pitchFamily="34" charset="0"/>
                      </a:rPr>
                      <a:t>Elective </a:t>
                    </a:r>
                    <a:r>
                      <a:rPr lang="en-US" dirty="0">
                        <a:solidFill>
                          <a:schemeClr val="bg1"/>
                        </a:solidFill>
                        <a:latin typeface="Tahoma" pitchFamily="34" charset="0"/>
                        <a:ea typeface="Tahoma" pitchFamily="34" charset="0"/>
                        <a:cs typeface="Tahoma" pitchFamily="34" charset="0"/>
                      </a:rPr>
                      <a:t>Data, </a:t>
                    </a:r>
                    <a:r>
                      <a:rPr lang="en-US" dirty="0" smtClean="0">
                        <a:solidFill>
                          <a:schemeClr val="bg1"/>
                        </a:solidFill>
                        <a:latin typeface="Tahoma" pitchFamily="34" charset="0"/>
                        <a:ea typeface="Tahoma" pitchFamily="34" charset="0"/>
                        <a:cs typeface="Tahoma" pitchFamily="34" charset="0"/>
                      </a:rPr>
                      <a:t> </a:t>
                    </a:r>
                    <a:r>
                      <a:rPr lang="en-US" dirty="0">
                        <a:solidFill>
                          <a:schemeClr val="bg1"/>
                        </a:solidFill>
                        <a:latin typeface="Tahoma" pitchFamily="34" charset="0"/>
                        <a:ea typeface="Tahoma" pitchFamily="34" charset="0"/>
                        <a:cs typeface="Tahoma" pitchFamily="34" charset="0"/>
                      </a:rPr>
                      <a:t>20%</a:t>
                    </a:r>
                    <a:endParaRPr lang="en-US" dirty="0">
                      <a:solidFill>
                        <a:schemeClr val="tx1"/>
                      </a:solidFill>
                    </a:endParaRPr>
                  </a:p>
                </c:rich>
              </c:tx>
              <c:showLegendKey val="0"/>
              <c:showVal val="0"/>
              <c:showCatName val="1"/>
              <c:showSerName val="0"/>
              <c:showPercent val="1"/>
              <c:showBubbleSize val="0"/>
            </c:dLbl>
            <c:dLbl>
              <c:idx val="3"/>
              <c:layout/>
              <c:tx>
                <c:rich>
                  <a:bodyPr/>
                  <a:lstStyle/>
                  <a:p>
                    <a:r>
                      <a:rPr lang="en-US" dirty="0" smtClean="0">
                        <a:solidFill>
                          <a:schemeClr val="bg1"/>
                        </a:solidFill>
                        <a:latin typeface="Tahoma" pitchFamily="34" charset="0"/>
                        <a:ea typeface="Tahoma" pitchFamily="34" charset="0"/>
                        <a:cs typeface="Tahoma" pitchFamily="34" charset="0"/>
                      </a:rPr>
                      <a:t>Observation</a:t>
                    </a:r>
                    <a:r>
                      <a:rPr lang="en-US" dirty="0">
                        <a:solidFill>
                          <a:schemeClr val="bg1"/>
                        </a:solidFill>
                        <a:latin typeface="Tahoma" pitchFamily="34" charset="0"/>
                        <a:ea typeface="Tahoma" pitchFamily="34" charset="0"/>
                        <a:cs typeface="Tahoma" pitchFamily="34" charset="0"/>
                      </a:rPr>
                      <a:t>/ Evidence, </a:t>
                    </a:r>
                    <a:r>
                      <a:rPr lang="en-US" dirty="0" smtClean="0">
                        <a:solidFill>
                          <a:schemeClr val="bg1"/>
                        </a:solidFill>
                        <a:latin typeface="Tahoma" pitchFamily="34" charset="0"/>
                        <a:ea typeface="Tahoma" pitchFamily="34" charset="0"/>
                        <a:cs typeface="Tahoma" pitchFamily="34" charset="0"/>
                      </a:rPr>
                      <a:t>50</a:t>
                    </a:r>
                    <a:r>
                      <a:rPr lang="en-US" dirty="0">
                        <a:solidFill>
                          <a:schemeClr val="bg1"/>
                        </a:solidFill>
                        <a:latin typeface="Tahoma" pitchFamily="34" charset="0"/>
                        <a:ea typeface="Tahoma" pitchFamily="34" charset="0"/>
                        <a:cs typeface="Tahoma" pitchFamily="34" charset="0"/>
                      </a:rPr>
                      <a:t>%</a:t>
                    </a:r>
                    <a:endParaRPr lang="en-US" dirty="0">
                      <a:solidFill>
                        <a:schemeClr val="bg1"/>
                      </a:solidFill>
                    </a:endParaRPr>
                  </a:p>
                </c:rich>
              </c:tx>
              <c:showLegendKey val="0"/>
              <c:showVal val="0"/>
              <c:showCatName val="1"/>
              <c:showSerName val="0"/>
              <c:showPercent val="1"/>
              <c:showBubbleSize val="0"/>
            </c:dLbl>
            <c:txPr>
              <a:bodyPr/>
              <a:lstStyle/>
              <a:p>
                <a:pPr>
                  <a:defRPr sz="1400" b="1">
                    <a:solidFill>
                      <a:schemeClr val="bg1"/>
                    </a:solidFill>
                    <a:latin typeface="Tahoma" pitchFamily="34" charset="0"/>
                    <a:ea typeface="Tahoma" pitchFamily="34" charset="0"/>
                    <a:cs typeface="Tahoma" pitchFamily="34" charset="0"/>
                  </a:defRPr>
                </a:pPr>
                <a:endParaRPr lang="en-US"/>
              </a:p>
            </c:txPr>
            <c:showLegendKey val="0"/>
            <c:showVal val="0"/>
            <c:showCatName val="1"/>
            <c:showSerName val="0"/>
            <c:showPercent val="1"/>
            <c:showBubbleSize val="0"/>
            <c:showLeaderLines val="1"/>
          </c:dLbls>
          <c:cat>
            <c:strRef>
              <c:f>Sheet1!$A$1:$A$4</c:f>
              <c:strCache>
                <c:ptCount val="4"/>
                <c:pt idx="0">
                  <c:v>Building Level Data</c:v>
                </c:pt>
                <c:pt idx="1">
                  <c:v>Teacher Specific Data</c:v>
                </c:pt>
                <c:pt idx="2">
                  <c:v>Elective Data</c:v>
                </c:pt>
                <c:pt idx="3">
                  <c:v>Observation/ Evidence</c:v>
                </c:pt>
              </c:strCache>
            </c:strRef>
          </c:cat>
          <c:val>
            <c:numRef>
              <c:f>Sheet1!$B$1:$B$4</c:f>
              <c:numCache>
                <c:formatCode>0%</c:formatCode>
                <c:ptCount val="4"/>
                <c:pt idx="0">
                  <c:v>0.15</c:v>
                </c:pt>
                <c:pt idx="1">
                  <c:v>0.15</c:v>
                </c:pt>
                <c:pt idx="2">
                  <c:v>0.2</c:v>
                </c:pt>
                <c:pt idx="3">
                  <c:v>0.5</c:v>
                </c:pt>
              </c:numCache>
            </c:numRef>
          </c:val>
        </c:ser>
        <c:dLbls>
          <c:showLegendKey val="0"/>
          <c:showVal val="0"/>
          <c:showCatName val="1"/>
          <c:showSerName val="0"/>
          <c:showPercent val="1"/>
          <c:showBubbleSize val="0"/>
          <c:showLeaderLines val="1"/>
        </c:dLbls>
      </c:pie3DChart>
      <c:spPr>
        <a:noFill/>
        <a:ln w="25401">
          <a:noFill/>
        </a:ln>
      </c:spPr>
    </c:plotArea>
    <c:plotVisOnly val="1"/>
    <c:dispBlanksAs val="zero"/>
    <c:showDLblsOverMax val="1"/>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0.58438</cdr:x>
      <cdr:y>0.46007</cdr:y>
    </cdr:from>
    <cdr:to>
      <cdr:x>0.85104</cdr:x>
      <cdr:y>0.76215</cdr:y>
    </cdr:to>
    <cdr:sp macro="" textlink="">
      <cdr:nvSpPr>
        <cdr:cNvPr id="2" name="TextBox 1"/>
        <cdr:cNvSpPr txBox="1"/>
      </cdr:nvSpPr>
      <cdr:spPr>
        <a:xfrm xmlns:a="http://schemas.openxmlformats.org/drawingml/2006/main">
          <a:off x="2671763" y="1262063"/>
          <a:ext cx="1219200" cy="8286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dirty="0"/>
        </a:p>
      </cdr:txBody>
    </cdr:sp>
  </cdr:relSizeAnchor>
  <cdr:relSizeAnchor xmlns:cdr="http://schemas.openxmlformats.org/drawingml/2006/chartDrawing">
    <cdr:from>
      <cdr:x>0.0283</cdr:x>
      <cdr:y>0.07792</cdr:y>
    </cdr:from>
    <cdr:to>
      <cdr:x>0.34363</cdr:x>
      <cdr:y>0.3609</cdr:y>
    </cdr:to>
    <cdr:sp macro="" textlink="">
      <cdr:nvSpPr>
        <cdr:cNvPr id="3" name="TextBox 2"/>
        <cdr:cNvSpPr txBox="1"/>
      </cdr:nvSpPr>
      <cdr:spPr>
        <a:xfrm xmlns:a="http://schemas.openxmlformats.org/drawingml/2006/main">
          <a:off x="245205" y="462257"/>
          <a:ext cx="2732170" cy="1678778"/>
        </a:xfrm>
        <a:prstGeom xmlns:a="http://schemas.openxmlformats.org/drawingml/2006/main" prst="rect">
          <a:avLst/>
        </a:prstGeom>
        <a:gradFill xmlns:a="http://schemas.openxmlformats.org/drawingml/2006/main"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27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a:solidFill>
                <a:schemeClr val="bg1"/>
              </a:solidFill>
              <a:latin typeface="Tahoma" pitchFamily="34" charset="0"/>
              <a:ea typeface="Tahoma" pitchFamily="34" charset="0"/>
              <a:cs typeface="Tahoma" pitchFamily="34" charset="0"/>
            </a:rPr>
            <a:t>Observation/Evidence</a:t>
          </a:r>
        </a:p>
        <a:p xmlns:a="http://schemas.openxmlformats.org/drawingml/2006/main">
          <a:r>
            <a:rPr lang="en-US" sz="1400" dirty="0">
              <a:solidFill>
                <a:schemeClr val="bg1"/>
              </a:solidFill>
              <a:latin typeface="Tahoma" pitchFamily="34" charset="0"/>
              <a:ea typeface="Tahoma" pitchFamily="34" charset="0"/>
              <a:cs typeface="Tahoma" pitchFamily="34" charset="0"/>
            </a:rPr>
            <a:t>Danielson Framework Domains</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Planning and Preparation</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Classroom Environment</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Instruction</a:t>
          </a:r>
        </a:p>
        <a:p xmlns:a="http://schemas.openxmlformats.org/drawingml/2006/main">
          <a:pPr marL="228600" indent="-228600">
            <a:buAutoNum type="arabicPeriod"/>
          </a:pPr>
          <a:r>
            <a:rPr lang="en-US" sz="1400" dirty="0">
              <a:solidFill>
                <a:schemeClr val="bg1"/>
              </a:solidFill>
              <a:latin typeface="Tahoma" pitchFamily="34" charset="0"/>
              <a:ea typeface="Tahoma" pitchFamily="34" charset="0"/>
              <a:cs typeface="Tahoma" pitchFamily="34" charset="0"/>
            </a:rPr>
            <a:t>Professional </a:t>
          </a:r>
          <a:r>
            <a:rPr lang="en-US" sz="1400" dirty="0" smtClean="0">
              <a:solidFill>
                <a:schemeClr val="bg1"/>
              </a:solidFill>
              <a:latin typeface="Tahoma" pitchFamily="34" charset="0"/>
              <a:ea typeface="Tahoma" pitchFamily="34" charset="0"/>
              <a:cs typeface="Tahoma" pitchFamily="34" charset="0"/>
            </a:rPr>
            <a:t>Responsibilities</a:t>
          </a:r>
        </a:p>
        <a:p xmlns:a="http://schemas.openxmlformats.org/drawingml/2006/main">
          <a:r>
            <a:rPr lang="en-US" sz="1400" i="1" dirty="0" smtClean="0">
              <a:solidFill>
                <a:schemeClr val="bg1"/>
              </a:solidFill>
              <a:latin typeface="Tahoma" pitchFamily="34" charset="0"/>
              <a:ea typeface="Tahoma" pitchFamily="34" charset="0"/>
              <a:cs typeface="Tahoma" pitchFamily="34" charset="0"/>
            </a:rPr>
            <a:t>See Attached Rubric</a:t>
          </a:r>
          <a:endParaRPr lang="en-US" sz="1400" i="1"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0.07547</cdr:x>
      <cdr:y>0.57143</cdr:y>
    </cdr:from>
    <cdr:to>
      <cdr:x>0.35849</cdr:x>
      <cdr:y>0.88312</cdr:y>
    </cdr:to>
    <cdr:sp macro="" textlink="">
      <cdr:nvSpPr>
        <cdr:cNvPr id="4" name="TextBox 3"/>
        <cdr:cNvSpPr txBox="1"/>
      </cdr:nvSpPr>
      <cdr:spPr>
        <a:xfrm xmlns:a="http://schemas.openxmlformats.org/drawingml/2006/main">
          <a:off x="609600" y="3352800"/>
          <a:ext cx="2286000" cy="1828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400" dirty="0">
            <a:solidFill>
              <a:schemeClr val="tx1"/>
            </a:solidFill>
            <a:latin typeface="Calibri" pitchFamily="34" charset="0"/>
            <a:cs typeface="Calibri" pitchFamily="34" charset="0"/>
          </a:endParaRPr>
        </a:p>
      </cdr:txBody>
    </cdr:sp>
  </cdr:relSizeAnchor>
  <cdr:relSizeAnchor xmlns:cdr="http://schemas.openxmlformats.org/drawingml/2006/chartDrawing">
    <cdr:from>
      <cdr:x>0.5283</cdr:x>
      <cdr:y>0.09091</cdr:y>
    </cdr:from>
    <cdr:to>
      <cdr:x>0.91509</cdr:x>
      <cdr:y>0.2987</cdr:y>
    </cdr:to>
    <cdr:sp macro="" textlink="">
      <cdr:nvSpPr>
        <cdr:cNvPr id="5" name="TextBox 4"/>
        <cdr:cNvSpPr txBox="1"/>
      </cdr:nvSpPr>
      <cdr:spPr>
        <a:xfrm xmlns:a="http://schemas.openxmlformats.org/drawingml/2006/main">
          <a:off x="4267200" y="533400"/>
          <a:ext cx="3124200" cy="1219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0.59048</cdr:x>
      <cdr:y>0.08108</cdr:y>
    </cdr:from>
    <cdr:to>
      <cdr:x>0.91429</cdr:x>
      <cdr:y>0.40541</cdr:y>
    </cdr:to>
    <cdr:sp macro="" textlink="">
      <cdr:nvSpPr>
        <cdr:cNvPr id="6" name="TextBox 5"/>
        <cdr:cNvSpPr txBox="1"/>
      </cdr:nvSpPr>
      <cdr:spPr>
        <a:xfrm xmlns:a="http://schemas.openxmlformats.org/drawingml/2006/main">
          <a:off x="4724400" y="457200"/>
          <a:ext cx="2590800" cy="1828800"/>
        </a:xfrm>
        <a:prstGeom xmlns:a="http://schemas.openxmlformats.org/drawingml/2006/main" prst="rect">
          <a:avLst/>
        </a:prstGeom>
        <a:gradFill xmlns:a="http://schemas.openxmlformats.org/drawingml/2006/main"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81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Building Level Data</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PSSA Achievement</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PVAAS Growth</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Graduation Rate</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Promotion Rate</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Attendance</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AP Course Participation</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SAT/PSAT </a:t>
          </a:r>
          <a:endParaRPr lang="en-US" sz="1400"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0.71429</cdr:x>
      <cdr:y>0.45946</cdr:y>
    </cdr:from>
    <cdr:to>
      <cdr:x>0.98095</cdr:x>
      <cdr:y>0.56391</cdr:y>
    </cdr:to>
    <cdr:sp macro="" textlink="">
      <cdr:nvSpPr>
        <cdr:cNvPr id="7" name="TextBox 6"/>
        <cdr:cNvSpPr txBox="1"/>
      </cdr:nvSpPr>
      <cdr:spPr>
        <a:xfrm xmlns:a="http://schemas.openxmlformats.org/drawingml/2006/main">
          <a:off x="6188964" y="2725724"/>
          <a:ext cx="2310474" cy="619641"/>
        </a:xfrm>
        <a:prstGeom xmlns:a="http://schemas.openxmlformats.org/drawingml/2006/main" prst="rect">
          <a:avLst/>
        </a:prstGeom>
        <a:gradFill xmlns:a="http://schemas.openxmlformats.org/drawingml/2006/main"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08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Teacher Specific Data</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PVAAS Growth</a:t>
          </a:r>
        </a:p>
        <a:p xmlns:a="http://schemas.openxmlformats.org/drawingml/2006/main">
          <a:endParaRPr lang="en-US" sz="1400" dirty="0">
            <a:solidFill>
              <a:schemeClr val="bg1"/>
            </a:solidFill>
            <a:latin typeface="Tahoma" pitchFamily="34" charset="0"/>
            <a:ea typeface="Tahoma" pitchFamily="34" charset="0"/>
            <a:cs typeface="Tahoma" pitchFamily="34" charset="0"/>
          </a:endParaRPr>
        </a:p>
      </cdr:txBody>
    </cdr:sp>
  </cdr:relSizeAnchor>
  <cdr:relSizeAnchor xmlns:cdr="http://schemas.openxmlformats.org/drawingml/2006/chartDrawing">
    <cdr:from>
      <cdr:x>0.52124</cdr:x>
      <cdr:y>0.6269</cdr:y>
    </cdr:from>
    <cdr:to>
      <cdr:x>0.94964</cdr:x>
      <cdr:y>0.98684</cdr:y>
    </cdr:to>
    <cdr:sp macro="" textlink="">
      <cdr:nvSpPr>
        <cdr:cNvPr id="8" name="TextBox 7"/>
        <cdr:cNvSpPr txBox="1"/>
      </cdr:nvSpPr>
      <cdr:spPr>
        <a:xfrm xmlns:a="http://schemas.openxmlformats.org/drawingml/2006/main">
          <a:off x="4516282" y="3719033"/>
          <a:ext cx="3711898" cy="2135343"/>
        </a:xfrm>
        <a:prstGeom xmlns:a="http://schemas.openxmlformats.org/drawingml/2006/main" prst="rect">
          <a:avLst/>
        </a:prstGeom>
        <a:gradFill xmlns:a="http://schemas.openxmlformats.org/drawingml/2006/main"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Tahoma" pitchFamily="34" charset="0"/>
              <a:ea typeface="Tahoma" pitchFamily="34" charset="0"/>
              <a:cs typeface="Tahoma" pitchFamily="34" charset="0"/>
            </a:rPr>
            <a:t>Elective Data/SLOs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District Designed</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National Tests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District Rubrics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IEP Growth</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Projects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Portfolios</a:t>
          </a:r>
        </a:p>
        <a:p xmlns:a="http://schemas.openxmlformats.org/drawingml/2006/main">
          <a:r>
            <a:rPr lang="en-US" sz="1400" dirty="0" smtClean="0">
              <a:solidFill>
                <a:schemeClr val="bg1"/>
              </a:solidFill>
              <a:latin typeface="Tahoma" pitchFamily="34" charset="0"/>
              <a:ea typeface="Tahoma" pitchFamily="34" charset="0"/>
              <a:cs typeface="Tahoma" pitchFamily="34" charset="0"/>
            </a:rPr>
            <a:t>Surveys</a:t>
          </a:r>
        </a:p>
        <a:p xmlns:a="http://schemas.openxmlformats.org/drawingml/2006/main">
          <a:r>
            <a:rPr lang="en-US" sz="1400" i="1" dirty="0" smtClean="0">
              <a:solidFill>
                <a:schemeClr val="bg1"/>
              </a:solidFill>
              <a:latin typeface="Tahoma" pitchFamily="34" charset="0"/>
              <a:ea typeface="Tahoma" pitchFamily="34" charset="0"/>
              <a:cs typeface="Tahoma" pitchFamily="34" charset="0"/>
            </a:rPr>
            <a:t>PDE Standards for Review and Approval</a:t>
          </a:r>
          <a:endParaRPr lang="en-US" sz="1400" i="1" dirty="0">
            <a:solidFill>
              <a:schemeClr val="bg1"/>
            </a:solidFill>
            <a:latin typeface="Tahoma" pitchFamily="34" charset="0"/>
            <a:ea typeface="Tahoma" pitchFamily="34" charset="0"/>
            <a:cs typeface="Tahoma"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2" y="0"/>
            <a:ext cx="3040063" cy="465138"/>
          </a:xfrm>
          <a:prstGeom prst="rect">
            <a:avLst/>
          </a:prstGeom>
          <a:noFill/>
          <a:ln w="9525">
            <a:noFill/>
            <a:miter lim="800000"/>
            <a:headEnd/>
            <a:tailEnd/>
          </a:ln>
        </p:spPr>
        <p:txBody>
          <a:bodyPr vert="horz" wrap="square" lIns="93527" tIns="46762" rIns="93527" bIns="46762" numCol="1" anchor="t" anchorCtr="0" compatLnSpc="1">
            <a:prstTxWarp prst="textNoShape">
              <a:avLst/>
            </a:prstTxWarp>
          </a:bodyPr>
          <a:lstStyle>
            <a:lvl1pPr algn="l" defTabSz="928486">
              <a:defRPr sz="1200"/>
            </a:lvl1pPr>
          </a:lstStyle>
          <a:p>
            <a:pPr>
              <a:defRPr/>
            </a:pPr>
            <a:endParaRPr lang="en-US" dirty="0"/>
          </a:p>
        </p:txBody>
      </p:sp>
      <p:sp>
        <p:nvSpPr>
          <p:cNvPr id="4099" name="Rectangle 3"/>
          <p:cNvSpPr>
            <a:spLocks noGrp="1" noChangeArrowheads="1"/>
          </p:cNvSpPr>
          <p:nvPr>
            <p:ph type="dt" sz="quarter" idx="1"/>
          </p:nvPr>
        </p:nvSpPr>
        <p:spPr bwMode="auto">
          <a:xfrm>
            <a:off x="3970338" y="0"/>
            <a:ext cx="3040062" cy="465138"/>
          </a:xfrm>
          <a:prstGeom prst="rect">
            <a:avLst/>
          </a:prstGeom>
          <a:noFill/>
          <a:ln w="9525">
            <a:noFill/>
            <a:miter lim="800000"/>
            <a:headEnd/>
            <a:tailEnd/>
          </a:ln>
        </p:spPr>
        <p:txBody>
          <a:bodyPr vert="horz" wrap="square" lIns="93527" tIns="46762" rIns="93527" bIns="46762" numCol="1" anchor="t" anchorCtr="0" compatLnSpc="1">
            <a:prstTxWarp prst="textNoShape">
              <a:avLst/>
            </a:prstTxWarp>
          </a:bodyPr>
          <a:lstStyle>
            <a:lvl1pPr algn="r" defTabSz="928486">
              <a:defRPr sz="1200"/>
            </a:lvl1pPr>
          </a:lstStyle>
          <a:p>
            <a:pPr>
              <a:defRPr/>
            </a:pPr>
            <a:endParaRPr lang="en-US" dirty="0"/>
          </a:p>
        </p:txBody>
      </p:sp>
      <p:sp>
        <p:nvSpPr>
          <p:cNvPr id="4100" name="Rectangle 4"/>
          <p:cNvSpPr>
            <a:spLocks noGrp="1" noChangeArrowheads="1"/>
          </p:cNvSpPr>
          <p:nvPr>
            <p:ph type="ftr" sz="quarter" idx="2"/>
          </p:nvPr>
        </p:nvSpPr>
        <p:spPr bwMode="auto">
          <a:xfrm>
            <a:off x="2" y="8831263"/>
            <a:ext cx="3040063" cy="465137"/>
          </a:xfrm>
          <a:prstGeom prst="rect">
            <a:avLst/>
          </a:prstGeom>
          <a:noFill/>
          <a:ln w="9525">
            <a:noFill/>
            <a:miter lim="800000"/>
            <a:headEnd/>
            <a:tailEnd/>
          </a:ln>
        </p:spPr>
        <p:txBody>
          <a:bodyPr vert="horz" wrap="square" lIns="93527" tIns="46762" rIns="93527" bIns="46762" numCol="1" anchor="b" anchorCtr="0" compatLnSpc="1">
            <a:prstTxWarp prst="textNoShape">
              <a:avLst/>
            </a:prstTxWarp>
          </a:bodyPr>
          <a:lstStyle>
            <a:lvl1pPr algn="l" defTabSz="928486">
              <a:defRPr sz="1200"/>
            </a:lvl1pPr>
          </a:lstStyle>
          <a:p>
            <a:pPr>
              <a:defRPr/>
            </a:pPr>
            <a:endParaRPr lang="en-US" dirty="0"/>
          </a:p>
        </p:txBody>
      </p:sp>
      <p:sp>
        <p:nvSpPr>
          <p:cNvPr id="4101" name="Rectangle 5"/>
          <p:cNvSpPr>
            <a:spLocks noGrp="1" noChangeArrowheads="1"/>
          </p:cNvSpPr>
          <p:nvPr>
            <p:ph type="sldNum" sz="quarter" idx="3"/>
          </p:nvPr>
        </p:nvSpPr>
        <p:spPr bwMode="auto">
          <a:xfrm>
            <a:off x="3970338" y="8831263"/>
            <a:ext cx="3040062" cy="465137"/>
          </a:xfrm>
          <a:prstGeom prst="rect">
            <a:avLst/>
          </a:prstGeom>
          <a:noFill/>
          <a:ln w="9525">
            <a:noFill/>
            <a:miter lim="800000"/>
            <a:headEnd/>
            <a:tailEnd/>
          </a:ln>
        </p:spPr>
        <p:txBody>
          <a:bodyPr vert="horz" wrap="square" lIns="93527" tIns="46762" rIns="93527" bIns="46762" numCol="1" anchor="b" anchorCtr="0" compatLnSpc="1">
            <a:prstTxWarp prst="textNoShape">
              <a:avLst/>
            </a:prstTxWarp>
          </a:bodyPr>
          <a:lstStyle>
            <a:lvl1pPr algn="r" defTabSz="928486">
              <a:defRPr sz="1200"/>
            </a:lvl1pPr>
          </a:lstStyle>
          <a:p>
            <a:pPr>
              <a:defRPr/>
            </a:pPr>
            <a:fld id="{C55BCE84-53ED-4215-AA9D-EB554989D027}" type="slidenum">
              <a:rPr lang="en-US"/>
              <a:pPr>
                <a:defRPr/>
              </a:pPr>
              <a:t>‹#›</a:t>
            </a:fld>
            <a:endParaRPr lang="en-US" dirty="0"/>
          </a:p>
        </p:txBody>
      </p:sp>
    </p:spTree>
    <p:extLst>
      <p:ext uri="{BB962C8B-B14F-4D97-AF65-F5344CB8AC3E}">
        <p14:creationId xmlns:p14="http://schemas.microsoft.com/office/powerpoint/2010/main" val="32965857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2" y="0"/>
            <a:ext cx="3040063" cy="461963"/>
          </a:xfrm>
          <a:prstGeom prst="rect">
            <a:avLst/>
          </a:prstGeom>
          <a:noFill/>
          <a:ln w="9525">
            <a:noFill/>
            <a:miter lim="800000"/>
            <a:headEnd/>
            <a:tailEnd/>
          </a:ln>
        </p:spPr>
        <p:txBody>
          <a:bodyPr vert="horz" wrap="square" lIns="92448" tIns="46224" rIns="92448" bIns="46224" numCol="1" anchor="t" anchorCtr="0" compatLnSpc="1">
            <a:prstTxWarp prst="textNoShape">
              <a:avLst/>
            </a:prstTxWarp>
          </a:bodyPr>
          <a:lstStyle>
            <a:lvl1pPr algn="l" defTabSz="923724">
              <a:defRPr sz="1200"/>
            </a:lvl1pPr>
          </a:lstStyle>
          <a:p>
            <a:pPr>
              <a:defRPr/>
            </a:pPr>
            <a:endParaRPr lang="en-US" dirty="0"/>
          </a:p>
        </p:txBody>
      </p:sp>
      <p:sp>
        <p:nvSpPr>
          <p:cNvPr id="18435" name="Rectangle 3"/>
          <p:cNvSpPr>
            <a:spLocks noGrp="1" noChangeArrowheads="1"/>
          </p:cNvSpPr>
          <p:nvPr>
            <p:ph type="dt" idx="1"/>
          </p:nvPr>
        </p:nvSpPr>
        <p:spPr bwMode="auto">
          <a:xfrm>
            <a:off x="3970338" y="0"/>
            <a:ext cx="3040062" cy="461963"/>
          </a:xfrm>
          <a:prstGeom prst="rect">
            <a:avLst/>
          </a:prstGeom>
          <a:noFill/>
          <a:ln w="9525">
            <a:noFill/>
            <a:miter lim="800000"/>
            <a:headEnd/>
            <a:tailEnd/>
          </a:ln>
        </p:spPr>
        <p:txBody>
          <a:bodyPr vert="horz" wrap="square" lIns="92448" tIns="46224" rIns="92448" bIns="46224" numCol="1" anchor="t" anchorCtr="0" compatLnSpc="1">
            <a:prstTxWarp prst="textNoShape">
              <a:avLst/>
            </a:prstTxWarp>
          </a:bodyPr>
          <a:lstStyle>
            <a:lvl1pPr algn="r" defTabSz="923724">
              <a:defRPr sz="1200"/>
            </a:lvl1pPr>
          </a:lstStyle>
          <a:p>
            <a:pPr>
              <a:defRPr/>
            </a:pPr>
            <a:endParaRPr lang="en-US" dirty="0"/>
          </a:p>
        </p:txBody>
      </p:sp>
      <p:sp>
        <p:nvSpPr>
          <p:cNvPr id="28676" name="Rectangle 4"/>
          <p:cNvSpPr>
            <a:spLocks noGrp="1" noRot="1" noChangeAspect="1" noChangeArrowheads="1" noTextEdit="1"/>
          </p:cNvSpPr>
          <p:nvPr>
            <p:ph type="sldImg" idx="2"/>
          </p:nvPr>
        </p:nvSpPr>
        <p:spPr bwMode="auto">
          <a:xfrm>
            <a:off x="1162050" y="692150"/>
            <a:ext cx="4699000" cy="35242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35040" y="4446590"/>
            <a:ext cx="5140325" cy="4138612"/>
          </a:xfrm>
          <a:prstGeom prst="rect">
            <a:avLst/>
          </a:prstGeom>
          <a:noFill/>
          <a:ln w="9525">
            <a:noFill/>
            <a:miter lim="800000"/>
            <a:headEnd/>
            <a:tailEnd/>
          </a:ln>
        </p:spPr>
        <p:txBody>
          <a:bodyPr vert="horz" wrap="square" lIns="92448" tIns="46224" rIns="92448" bIns="462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2" y="8815388"/>
            <a:ext cx="3040063" cy="460375"/>
          </a:xfrm>
          <a:prstGeom prst="rect">
            <a:avLst/>
          </a:prstGeom>
          <a:noFill/>
          <a:ln w="9525">
            <a:noFill/>
            <a:miter lim="800000"/>
            <a:headEnd/>
            <a:tailEnd/>
          </a:ln>
        </p:spPr>
        <p:txBody>
          <a:bodyPr vert="horz" wrap="square" lIns="92448" tIns="46224" rIns="92448" bIns="46224" numCol="1" anchor="b" anchorCtr="0" compatLnSpc="1">
            <a:prstTxWarp prst="textNoShape">
              <a:avLst/>
            </a:prstTxWarp>
          </a:bodyPr>
          <a:lstStyle>
            <a:lvl1pPr algn="l" defTabSz="923724">
              <a:defRPr sz="1200"/>
            </a:lvl1pPr>
          </a:lstStyle>
          <a:p>
            <a:pPr>
              <a:defRPr/>
            </a:pPr>
            <a:endParaRPr lang="en-US" dirty="0"/>
          </a:p>
        </p:txBody>
      </p:sp>
      <p:sp>
        <p:nvSpPr>
          <p:cNvPr id="18439" name="Rectangle 7"/>
          <p:cNvSpPr>
            <a:spLocks noGrp="1" noChangeArrowheads="1"/>
          </p:cNvSpPr>
          <p:nvPr>
            <p:ph type="sldNum" sz="quarter" idx="5"/>
          </p:nvPr>
        </p:nvSpPr>
        <p:spPr bwMode="auto">
          <a:xfrm>
            <a:off x="3970338" y="8815388"/>
            <a:ext cx="3040062" cy="460375"/>
          </a:xfrm>
          <a:prstGeom prst="rect">
            <a:avLst/>
          </a:prstGeom>
          <a:noFill/>
          <a:ln w="9525">
            <a:noFill/>
            <a:miter lim="800000"/>
            <a:headEnd/>
            <a:tailEnd/>
          </a:ln>
        </p:spPr>
        <p:txBody>
          <a:bodyPr vert="horz" wrap="square" lIns="92448" tIns="46224" rIns="92448" bIns="46224" numCol="1" anchor="b" anchorCtr="0" compatLnSpc="1">
            <a:prstTxWarp prst="textNoShape">
              <a:avLst/>
            </a:prstTxWarp>
          </a:bodyPr>
          <a:lstStyle>
            <a:lvl1pPr algn="r" defTabSz="923724">
              <a:defRPr sz="1200"/>
            </a:lvl1pPr>
          </a:lstStyle>
          <a:p>
            <a:pPr>
              <a:defRPr/>
            </a:pPr>
            <a:fld id="{9BC96B64-954D-4C90-AD4D-BC7CF4F1DC2F}" type="slidenum">
              <a:rPr lang="en-US"/>
              <a:pPr>
                <a:defRPr/>
              </a:pPr>
              <a:t>‹#›</a:t>
            </a:fld>
            <a:endParaRPr lang="en-US" dirty="0"/>
          </a:p>
        </p:txBody>
      </p:sp>
    </p:spTree>
    <p:extLst>
      <p:ext uri="{BB962C8B-B14F-4D97-AF65-F5344CB8AC3E}">
        <p14:creationId xmlns:p14="http://schemas.microsoft.com/office/powerpoint/2010/main" val="42204868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endParaRPr lang="en-US"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13</a:t>
            </a:fld>
            <a:endParaRPr lang="en-US" dirty="0"/>
          </a:p>
        </p:txBody>
      </p:sp>
    </p:spTree>
    <p:extLst>
      <p:ext uri="{BB962C8B-B14F-4D97-AF65-F5344CB8AC3E}">
        <p14:creationId xmlns:p14="http://schemas.microsoft.com/office/powerpoint/2010/main" val="9546060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14</a:t>
            </a:fld>
            <a:endParaRPr lang="en-US" dirty="0"/>
          </a:p>
        </p:txBody>
      </p:sp>
    </p:spTree>
    <p:extLst>
      <p:ext uri="{BB962C8B-B14F-4D97-AF65-F5344CB8AC3E}">
        <p14:creationId xmlns:p14="http://schemas.microsoft.com/office/powerpoint/2010/main" val="3647657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15</a:t>
            </a:fld>
            <a:endParaRPr lang="en-US" dirty="0"/>
          </a:p>
        </p:txBody>
      </p:sp>
    </p:spTree>
    <p:extLst>
      <p:ext uri="{BB962C8B-B14F-4D97-AF65-F5344CB8AC3E}">
        <p14:creationId xmlns:p14="http://schemas.microsoft.com/office/powerpoint/2010/main" val="13163972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24</a:t>
            </a:fld>
            <a:endParaRPr lang="en-US" dirty="0"/>
          </a:p>
        </p:txBody>
      </p:sp>
    </p:spTree>
    <p:extLst>
      <p:ext uri="{BB962C8B-B14F-4D97-AF65-F5344CB8AC3E}">
        <p14:creationId xmlns:p14="http://schemas.microsoft.com/office/powerpoint/2010/main" val="17892371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53252" name="Slide Number Placeholder 3"/>
          <p:cNvSpPr>
            <a:spLocks noGrp="1"/>
          </p:cNvSpPr>
          <p:nvPr>
            <p:ph type="sldNum" sz="quarter" idx="5"/>
          </p:nvPr>
        </p:nvSpPr>
        <p:spPr/>
        <p:txBody>
          <a:bodyPr/>
          <a:lstStyle>
            <a:lvl1pPr defTabSz="927995">
              <a:defRPr sz="2300">
                <a:solidFill>
                  <a:schemeClr val="tx1"/>
                </a:solidFill>
                <a:latin typeface="Comic Sans MS" pitchFamily="66" charset="0"/>
                <a:ea typeface="MS PGothic" pitchFamily="34" charset="-128"/>
              </a:defRPr>
            </a:lvl1pPr>
            <a:lvl2pPr marL="742396" indent="-285536" defTabSz="927995">
              <a:defRPr sz="2300">
                <a:solidFill>
                  <a:schemeClr val="tx1"/>
                </a:solidFill>
                <a:latin typeface="Comic Sans MS" pitchFamily="66" charset="0"/>
                <a:ea typeface="MS PGothic" pitchFamily="34" charset="-128"/>
              </a:defRPr>
            </a:lvl2pPr>
            <a:lvl3pPr marL="1142147" indent="-228430" defTabSz="927995">
              <a:defRPr sz="2300">
                <a:solidFill>
                  <a:schemeClr val="tx1"/>
                </a:solidFill>
                <a:latin typeface="Comic Sans MS" pitchFamily="66" charset="0"/>
                <a:ea typeface="MS PGothic" pitchFamily="34" charset="-128"/>
              </a:defRPr>
            </a:lvl3pPr>
            <a:lvl4pPr marL="1599006" indent="-228430" defTabSz="927995">
              <a:defRPr sz="2300">
                <a:solidFill>
                  <a:schemeClr val="tx1"/>
                </a:solidFill>
                <a:latin typeface="Comic Sans MS" pitchFamily="66" charset="0"/>
                <a:ea typeface="MS PGothic" pitchFamily="34" charset="-128"/>
              </a:defRPr>
            </a:lvl4pPr>
            <a:lvl5pPr marL="2055864" indent="-228430" defTabSz="927995">
              <a:defRPr sz="2300">
                <a:solidFill>
                  <a:schemeClr val="tx1"/>
                </a:solidFill>
                <a:latin typeface="Comic Sans MS" pitchFamily="66" charset="0"/>
                <a:ea typeface="MS PGothic" pitchFamily="34" charset="-128"/>
              </a:defRPr>
            </a:lvl5pPr>
            <a:lvl6pPr marL="2512725"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582"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441"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300"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2D8D7A2B-1E90-49B7-BDC1-75886380E893}" type="slidenum">
              <a:rPr lang="en-US" sz="1200">
                <a:latin typeface="Times New Roman" pitchFamily="18" charset="0"/>
              </a:rPr>
              <a:pPr/>
              <a:t>25</a:t>
            </a:fld>
            <a:endParaRPr lang="en-US" sz="1200" dirty="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mj-lt" charset="0"/>
              <a:buNone/>
            </a:pPr>
            <a:endParaRPr lang="en-US" dirty="0"/>
          </a:p>
        </p:txBody>
      </p:sp>
      <p:sp>
        <p:nvSpPr>
          <p:cNvPr id="4" name="Slide Number Placeholder 3"/>
          <p:cNvSpPr>
            <a:spLocks noGrp="1"/>
          </p:cNvSpPr>
          <p:nvPr>
            <p:ph type="sldNum" sz="quarter" idx="5"/>
          </p:nvPr>
        </p:nvSpPr>
        <p:spPr/>
        <p:txBody>
          <a:bodyPr/>
          <a:lstStyle>
            <a:lvl1pPr defTabSz="927995">
              <a:defRPr sz="2300">
                <a:solidFill>
                  <a:schemeClr val="tx1"/>
                </a:solidFill>
                <a:latin typeface="Comic Sans MS" pitchFamily="66" charset="0"/>
                <a:ea typeface="MS PGothic" pitchFamily="34" charset="-128"/>
              </a:defRPr>
            </a:lvl1pPr>
            <a:lvl2pPr marL="742396" indent="-285536" defTabSz="927995">
              <a:defRPr sz="2300">
                <a:solidFill>
                  <a:schemeClr val="tx1"/>
                </a:solidFill>
                <a:latin typeface="Comic Sans MS" pitchFamily="66" charset="0"/>
                <a:ea typeface="MS PGothic" pitchFamily="34" charset="-128"/>
              </a:defRPr>
            </a:lvl2pPr>
            <a:lvl3pPr marL="1142147" indent="-228430" defTabSz="927995">
              <a:defRPr sz="2300">
                <a:solidFill>
                  <a:schemeClr val="tx1"/>
                </a:solidFill>
                <a:latin typeface="Comic Sans MS" pitchFamily="66" charset="0"/>
                <a:ea typeface="MS PGothic" pitchFamily="34" charset="-128"/>
              </a:defRPr>
            </a:lvl3pPr>
            <a:lvl4pPr marL="1599006" indent="-228430" defTabSz="927995">
              <a:defRPr sz="2300">
                <a:solidFill>
                  <a:schemeClr val="tx1"/>
                </a:solidFill>
                <a:latin typeface="Comic Sans MS" pitchFamily="66" charset="0"/>
                <a:ea typeface="MS PGothic" pitchFamily="34" charset="-128"/>
              </a:defRPr>
            </a:lvl4pPr>
            <a:lvl5pPr marL="2055864" indent="-228430" defTabSz="927995">
              <a:defRPr sz="2300">
                <a:solidFill>
                  <a:schemeClr val="tx1"/>
                </a:solidFill>
                <a:latin typeface="Comic Sans MS" pitchFamily="66" charset="0"/>
                <a:ea typeface="MS PGothic" pitchFamily="34" charset="-128"/>
              </a:defRPr>
            </a:lvl5pPr>
            <a:lvl6pPr marL="2512725"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582"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441"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300"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60DB7EBF-E1CE-417E-81D9-4C740050258B}" type="slidenum">
              <a:rPr lang="en-US" sz="1200">
                <a:latin typeface="Times New Roman" pitchFamily="18" charset="0"/>
              </a:rPr>
              <a:pPr/>
              <a:t>26</a:t>
            </a:fld>
            <a:endParaRPr lang="en-US" sz="1200" dirty="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a:ln/>
        </p:spPr>
      </p:sp>
      <p:sp>
        <p:nvSpPr>
          <p:cNvPr id="307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000" dirty="0"/>
          </a:p>
        </p:txBody>
      </p:sp>
      <p:sp>
        <p:nvSpPr>
          <p:cNvPr id="54276" name="Slide Number Placeholder 3"/>
          <p:cNvSpPr>
            <a:spLocks noGrp="1"/>
          </p:cNvSpPr>
          <p:nvPr>
            <p:ph type="sldNum" sz="quarter" idx="5"/>
          </p:nvPr>
        </p:nvSpPr>
        <p:spPr/>
        <p:txBody>
          <a:bodyPr/>
          <a:lstStyle>
            <a:lvl1pPr defTabSz="927995">
              <a:defRPr sz="2300">
                <a:solidFill>
                  <a:schemeClr val="tx1"/>
                </a:solidFill>
                <a:latin typeface="Comic Sans MS" pitchFamily="66" charset="0"/>
                <a:ea typeface="MS PGothic" pitchFamily="34" charset="-128"/>
              </a:defRPr>
            </a:lvl1pPr>
            <a:lvl2pPr marL="742396" indent="-285536" defTabSz="927995">
              <a:defRPr sz="2300">
                <a:solidFill>
                  <a:schemeClr val="tx1"/>
                </a:solidFill>
                <a:latin typeface="Comic Sans MS" pitchFamily="66" charset="0"/>
                <a:ea typeface="MS PGothic" pitchFamily="34" charset="-128"/>
              </a:defRPr>
            </a:lvl2pPr>
            <a:lvl3pPr marL="1142147" indent="-228430" defTabSz="927995">
              <a:defRPr sz="2300">
                <a:solidFill>
                  <a:schemeClr val="tx1"/>
                </a:solidFill>
                <a:latin typeface="Comic Sans MS" pitchFamily="66" charset="0"/>
                <a:ea typeface="MS PGothic" pitchFamily="34" charset="-128"/>
              </a:defRPr>
            </a:lvl3pPr>
            <a:lvl4pPr marL="1599006" indent="-228430" defTabSz="927995">
              <a:defRPr sz="2300">
                <a:solidFill>
                  <a:schemeClr val="tx1"/>
                </a:solidFill>
                <a:latin typeface="Comic Sans MS" pitchFamily="66" charset="0"/>
                <a:ea typeface="MS PGothic" pitchFamily="34" charset="-128"/>
              </a:defRPr>
            </a:lvl4pPr>
            <a:lvl5pPr marL="2055864" indent="-228430" defTabSz="927995">
              <a:defRPr sz="2300">
                <a:solidFill>
                  <a:schemeClr val="tx1"/>
                </a:solidFill>
                <a:latin typeface="Comic Sans MS" pitchFamily="66" charset="0"/>
                <a:ea typeface="MS PGothic" pitchFamily="34" charset="-128"/>
              </a:defRPr>
            </a:lvl5pPr>
            <a:lvl6pPr marL="2512725"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582"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441"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300"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25583174-1BB9-4AFD-923F-624BFC30E393}" type="slidenum">
              <a:rPr lang="en-US" sz="1200">
                <a:latin typeface="Times New Roman" pitchFamily="18" charset="0"/>
              </a:rPr>
              <a:pPr/>
              <a:t>27</a:t>
            </a:fld>
            <a:endParaRPr lang="en-US" sz="1200" dirty="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a:ln/>
        </p:spPr>
      </p:sp>
      <p:sp>
        <p:nvSpPr>
          <p:cNvPr id="307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54276" name="Slide Number Placeholder 3"/>
          <p:cNvSpPr>
            <a:spLocks noGrp="1"/>
          </p:cNvSpPr>
          <p:nvPr>
            <p:ph type="sldNum" sz="quarter" idx="5"/>
          </p:nvPr>
        </p:nvSpPr>
        <p:spPr/>
        <p:txBody>
          <a:bodyPr/>
          <a:lstStyle>
            <a:lvl1pPr defTabSz="927995">
              <a:defRPr sz="2300">
                <a:solidFill>
                  <a:schemeClr val="tx1"/>
                </a:solidFill>
                <a:latin typeface="Comic Sans MS" pitchFamily="66" charset="0"/>
                <a:ea typeface="MS PGothic" pitchFamily="34" charset="-128"/>
              </a:defRPr>
            </a:lvl1pPr>
            <a:lvl2pPr marL="742396" indent="-285536" defTabSz="927995">
              <a:defRPr sz="2300">
                <a:solidFill>
                  <a:schemeClr val="tx1"/>
                </a:solidFill>
                <a:latin typeface="Comic Sans MS" pitchFamily="66" charset="0"/>
                <a:ea typeface="MS PGothic" pitchFamily="34" charset="-128"/>
              </a:defRPr>
            </a:lvl2pPr>
            <a:lvl3pPr marL="1142147" indent="-228430" defTabSz="927995">
              <a:defRPr sz="2300">
                <a:solidFill>
                  <a:schemeClr val="tx1"/>
                </a:solidFill>
                <a:latin typeface="Comic Sans MS" pitchFamily="66" charset="0"/>
                <a:ea typeface="MS PGothic" pitchFamily="34" charset="-128"/>
              </a:defRPr>
            </a:lvl3pPr>
            <a:lvl4pPr marL="1599006" indent="-228430" defTabSz="927995">
              <a:defRPr sz="2300">
                <a:solidFill>
                  <a:schemeClr val="tx1"/>
                </a:solidFill>
                <a:latin typeface="Comic Sans MS" pitchFamily="66" charset="0"/>
                <a:ea typeface="MS PGothic" pitchFamily="34" charset="-128"/>
              </a:defRPr>
            </a:lvl4pPr>
            <a:lvl5pPr marL="2055864" indent="-228430" defTabSz="927995">
              <a:defRPr sz="2300">
                <a:solidFill>
                  <a:schemeClr val="tx1"/>
                </a:solidFill>
                <a:latin typeface="Comic Sans MS" pitchFamily="66" charset="0"/>
                <a:ea typeface="MS PGothic" pitchFamily="34" charset="-128"/>
              </a:defRPr>
            </a:lvl5pPr>
            <a:lvl6pPr marL="2512725"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582"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441"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300"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25583174-1BB9-4AFD-923F-624BFC30E393}" type="slidenum">
              <a:rPr lang="en-US" sz="1200">
                <a:latin typeface="Times New Roman" pitchFamily="18" charset="0"/>
              </a:rPr>
              <a:pPr/>
              <a:t>28</a:t>
            </a:fld>
            <a:endParaRPr lang="en-US" sz="1200" dirty="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a:ln/>
        </p:spPr>
      </p:sp>
      <p:sp>
        <p:nvSpPr>
          <p:cNvPr id="307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54276" name="Slide Number Placeholder 3"/>
          <p:cNvSpPr>
            <a:spLocks noGrp="1"/>
          </p:cNvSpPr>
          <p:nvPr>
            <p:ph type="sldNum" sz="quarter" idx="5"/>
          </p:nvPr>
        </p:nvSpPr>
        <p:spPr/>
        <p:txBody>
          <a:bodyPr/>
          <a:lstStyle>
            <a:lvl1pPr defTabSz="927995">
              <a:defRPr sz="2300">
                <a:solidFill>
                  <a:schemeClr val="tx1"/>
                </a:solidFill>
                <a:latin typeface="Comic Sans MS" pitchFamily="66" charset="0"/>
                <a:ea typeface="MS PGothic" pitchFamily="34" charset="-128"/>
              </a:defRPr>
            </a:lvl1pPr>
            <a:lvl2pPr marL="742396" indent="-285536" defTabSz="927995">
              <a:defRPr sz="2300">
                <a:solidFill>
                  <a:schemeClr val="tx1"/>
                </a:solidFill>
                <a:latin typeface="Comic Sans MS" pitchFamily="66" charset="0"/>
                <a:ea typeface="MS PGothic" pitchFamily="34" charset="-128"/>
              </a:defRPr>
            </a:lvl2pPr>
            <a:lvl3pPr marL="1142147" indent="-228430" defTabSz="927995">
              <a:defRPr sz="2300">
                <a:solidFill>
                  <a:schemeClr val="tx1"/>
                </a:solidFill>
                <a:latin typeface="Comic Sans MS" pitchFamily="66" charset="0"/>
                <a:ea typeface="MS PGothic" pitchFamily="34" charset="-128"/>
              </a:defRPr>
            </a:lvl3pPr>
            <a:lvl4pPr marL="1599006" indent="-228430" defTabSz="927995">
              <a:defRPr sz="2300">
                <a:solidFill>
                  <a:schemeClr val="tx1"/>
                </a:solidFill>
                <a:latin typeface="Comic Sans MS" pitchFamily="66" charset="0"/>
                <a:ea typeface="MS PGothic" pitchFamily="34" charset="-128"/>
              </a:defRPr>
            </a:lvl4pPr>
            <a:lvl5pPr marL="2055864" indent="-228430" defTabSz="927995">
              <a:defRPr sz="2300">
                <a:solidFill>
                  <a:schemeClr val="tx1"/>
                </a:solidFill>
                <a:latin typeface="Comic Sans MS" pitchFamily="66" charset="0"/>
                <a:ea typeface="MS PGothic" pitchFamily="34" charset="-128"/>
              </a:defRPr>
            </a:lvl5pPr>
            <a:lvl6pPr marL="2512725"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582"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441"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300"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25583174-1BB9-4AFD-923F-624BFC30E393}" type="slidenum">
              <a:rPr lang="en-US" sz="1200">
                <a:latin typeface="Times New Roman" pitchFamily="18" charset="0"/>
              </a:rPr>
              <a:pPr/>
              <a:t>29</a:t>
            </a:fld>
            <a:endParaRPr lang="en-US" sz="1200" dirty="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xfrm>
            <a:off x="1181100" y="696913"/>
            <a:ext cx="4648200" cy="3486150"/>
          </a:xfrm>
          <a:ln/>
        </p:spPr>
      </p:sp>
      <p:sp>
        <p:nvSpPr>
          <p:cNvPr id="51203" name="Notes Placeholder 2"/>
          <p:cNvSpPr>
            <a:spLocks noGrp="1"/>
          </p:cNvSpPr>
          <p:nvPr>
            <p:ph type="body" idx="1"/>
          </p:nvPr>
        </p:nvSpPr>
        <p:spPr>
          <a:xfrm>
            <a:off x="923363" y="4416792"/>
            <a:ext cx="5163679" cy="418297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51204" name="Slide Number Placeholder 3"/>
          <p:cNvSpPr txBox="1">
            <a:spLocks noGrp="1"/>
          </p:cNvSpPr>
          <p:nvPr/>
        </p:nvSpPr>
        <p:spPr bwMode="auto">
          <a:xfrm>
            <a:off x="4005016" y="8831982"/>
            <a:ext cx="3005384" cy="464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615" tIns="46307" rIns="92615" bIns="46307" anchor="b"/>
          <a:lstStyle>
            <a:lvl1pPr defTabSz="912813">
              <a:defRPr b="1">
                <a:solidFill>
                  <a:schemeClr val="tx1"/>
                </a:solidFill>
                <a:latin typeface="Arial" pitchFamily="34" charset="0"/>
              </a:defRPr>
            </a:lvl1pPr>
            <a:lvl2pPr marL="742950" indent="-285750" defTabSz="912813">
              <a:defRPr b="1">
                <a:solidFill>
                  <a:schemeClr val="tx1"/>
                </a:solidFill>
                <a:latin typeface="Arial" pitchFamily="34" charset="0"/>
              </a:defRPr>
            </a:lvl2pPr>
            <a:lvl3pPr marL="1143000" indent="-228600" defTabSz="912813">
              <a:defRPr b="1">
                <a:solidFill>
                  <a:schemeClr val="tx1"/>
                </a:solidFill>
                <a:latin typeface="Arial" pitchFamily="34" charset="0"/>
              </a:defRPr>
            </a:lvl3pPr>
            <a:lvl4pPr marL="1600200" indent="-228600" defTabSz="912813">
              <a:defRPr b="1">
                <a:solidFill>
                  <a:schemeClr val="tx1"/>
                </a:solidFill>
                <a:latin typeface="Arial" pitchFamily="34" charset="0"/>
              </a:defRPr>
            </a:lvl4pPr>
            <a:lvl5pPr marL="2057400" indent="-228600" defTabSz="912813">
              <a:defRPr b="1">
                <a:solidFill>
                  <a:schemeClr val="tx1"/>
                </a:solidFill>
                <a:latin typeface="Arial" pitchFamily="34" charset="0"/>
              </a:defRPr>
            </a:lvl5pPr>
            <a:lvl6pPr marL="2514600" indent="-228600" algn="ctr" defTabSz="912813" eaLnBrk="0" fontAlgn="base" hangingPunct="0">
              <a:spcBef>
                <a:spcPct val="0"/>
              </a:spcBef>
              <a:spcAft>
                <a:spcPct val="0"/>
              </a:spcAft>
              <a:defRPr b="1">
                <a:solidFill>
                  <a:schemeClr val="tx1"/>
                </a:solidFill>
                <a:latin typeface="Arial" pitchFamily="34" charset="0"/>
              </a:defRPr>
            </a:lvl6pPr>
            <a:lvl7pPr marL="2971800" indent="-228600" algn="ctr" defTabSz="912813" eaLnBrk="0" fontAlgn="base" hangingPunct="0">
              <a:spcBef>
                <a:spcPct val="0"/>
              </a:spcBef>
              <a:spcAft>
                <a:spcPct val="0"/>
              </a:spcAft>
              <a:defRPr b="1">
                <a:solidFill>
                  <a:schemeClr val="tx1"/>
                </a:solidFill>
                <a:latin typeface="Arial" pitchFamily="34" charset="0"/>
              </a:defRPr>
            </a:lvl7pPr>
            <a:lvl8pPr marL="3429000" indent="-228600" algn="ctr" defTabSz="912813" eaLnBrk="0" fontAlgn="base" hangingPunct="0">
              <a:spcBef>
                <a:spcPct val="0"/>
              </a:spcBef>
              <a:spcAft>
                <a:spcPct val="0"/>
              </a:spcAft>
              <a:defRPr b="1">
                <a:solidFill>
                  <a:schemeClr val="tx1"/>
                </a:solidFill>
                <a:latin typeface="Arial" pitchFamily="34" charset="0"/>
              </a:defRPr>
            </a:lvl8pPr>
            <a:lvl9pPr marL="3886200" indent="-228600" algn="ctr" defTabSz="912813" eaLnBrk="0" fontAlgn="base" hangingPunct="0">
              <a:spcBef>
                <a:spcPct val="0"/>
              </a:spcBef>
              <a:spcAft>
                <a:spcPct val="0"/>
              </a:spcAft>
              <a:defRPr b="1">
                <a:solidFill>
                  <a:schemeClr val="tx1"/>
                </a:solidFill>
                <a:latin typeface="Arial" pitchFamily="34" charset="0"/>
              </a:defRPr>
            </a:lvl9pPr>
          </a:lstStyle>
          <a:p>
            <a:pPr algn="r"/>
            <a:fld id="{F621D43F-1981-40B6-B856-5136AB83CC59}" type="slidenum">
              <a:rPr lang="en-US" sz="1200" b="0">
                <a:latin typeface="Times New Roman" pitchFamily="18" charset="0"/>
              </a:rPr>
              <a:pPr algn="r"/>
              <a:t>30</a:t>
            </a:fld>
            <a:endParaRPr lang="en-US" sz="1200" b="0" dirty="0">
              <a:latin typeface="Times New Roman" pitchFamily="18" charset="0"/>
            </a:endParaRPr>
          </a:p>
        </p:txBody>
      </p:sp>
      <p:sp>
        <p:nvSpPr>
          <p:cNvPr id="51205" name="Slide Number Placeholder 1"/>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5948">
              <a:defRPr b="1">
                <a:solidFill>
                  <a:schemeClr val="tx1"/>
                </a:solidFill>
                <a:latin typeface="Arial" pitchFamily="34" charset="0"/>
              </a:defRPr>
            </a:lvl1pPr>
            <a:lvl2pPr marL="753641" indent="-289862" defTabSz="925948">
              <a:defRPr b="1">
                <a:solidFill>
                  <a:schemeClr val="tx1"/>
                </a:solidFill>
                <a:latin typeface="Arial" pitchFamily="34" charset="0"/>
              </a:defRPr>
            </a:lvl2pPr>
            <a:lvl3pPr marL="1159448" indent="-231889" defTabSz="925948">
              <a:defRPr b="1">
                <a:solidFill>
                  <a:schemeClr val="tx1"/>
                </a:solidFill>
                <a:latin typeface="Arial" pitchFamily="34" charset="0"/>
              </a:defRPr>
            </a:lvl3pPr>
            <a:lvl4pPr marL="1623226" indent="-231889" defTabSz="925948">
              <a:defRPr b="1">
                <a:solidFill>
                  <a:schemeClr val="tx1"/>
                </a:solidFill>
                <a:latin typeface="Arial" pitchFamily="34" charset="0"/>
              </a:defRPr>
            </a:lvl4pPr>
            <a:lvl5pPr marL="2087005" indent="-231889" defTabSz="925948">
              <a:defRPr b="1">
                <a:solidFill>
                  <a:schemeClr val="tx1"/>
                </a:solidFill>
                <a:latin typeface="Arial" pitchFamily="34" charset="0"/>
              </a:defRPr>
            </a:lvl5pPr>
            <a:lvl6pPr marL="2550785" indent="-231889" algn="ctr" defTabSz="925948" eaLnBrk="0" fontAlgn="base" hangingPunct="0">
              <a:spcBef>
                <a:spcPct val="0"/>
              </a:spcBef>
              <a:spcAft>
                <a:spcPct val="0"/>
              </a:spcAft>
              <a:defRPr b="1">
                <a:solidFill>
                  <a:schemeClr val="tx1"/>
                </a:solidFill>
                <a:latin typeface="Arial" pitchFamily="34" charset="0"/>
              </a:defRPr>
            </a:lvl6pPr>
            <a:lvl7pPr marL="3014563" indent="-231889" algn="ctr" defTabSz="925948" eaLnBrk="0" fontAlgn="base" hangingPunct="0">
              <a:spcBef>
                <a:spcPct val="0"/>
              </a:spcBef>
              <a:spcAft>
                <a:spcPct val="0"/>
              </a:spcAft>
              <a:defRPr b="1">
                <a:solidFill>
                  <a:schemeClr val="tx1"/>
                </a:solidFill>
                <a:latin typeface="Arial" pitchFamily="34" charset="0"/>
              </a:defRPr>
            </a:lvl7pPr>
            <a:lvl8pPr marL="3478342" indent="-231889" algn="ctr" defTabSz="925948" eaLnBrk="0" fontAlgn="base" hangingPunct="0">
              <a:spcBef>
                <a:spcPct val="0"/>
              </a:spcBef>
              <a:spcAft>
                <a:spcPct val="0"/>
              </a:spcAft>
              <a:defRPr b="1">
                <a:solidFill>
                  <a:schemeClr val="tx1"/>
                </a:solidFill>
                <a:latin typeface="Arial" pitchFamily="34" charset="0"/>
              </a:defRPr>
            </a:lvl8pPr>
            <a:lvl9pPr marL="3942121" indent="-231889" algn="ctr" defTabSz="925948" eaLnBrk="0" fontAlgn="base" hangingPunct="0">
              <a:spcBef>
                <a:spcPct val="0"/>
              </a:spcBef>
              <a:spcAft>
                <a:spcPct val="0"/>
              </a:spcAft>
              <a:defRPr b="1">
                <a:solidFill>
                  <a:schemeClr val="tx1"/>
                </a:solidFill>
                <a:latin typeface="Arial" pitchFamily="34" charset="0"/>
              </a:defRPr>
            </a:lvl9pPr>
          </a:lstStyle>
          <a:p>
            <a:r>
              <a:rPr lang="en-US" b="0" dirty="0" smtClean="0">
                <a:latin typeface="Times New Roman" pitchFamily="18" charset="0"/>
              </a:rPr>
              <a:t>1</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2</a:t>
            </a:fld>
            <a:endParaRPr lang="en-US" dirty="0"/>
          </a:p>
        </p:txBody>
      </p:sp>
    </p:spTree>
    <p:extLst>
      <p:ext uri="{BB962C8B-B14F-4D97-AF65-F5344CB8AC3E}">
        <p14:creationId xmlns:p14="http://schemas.microsoft.com/office/powerpoint/2010/main" val="7735056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4" name="Slide Number Placeholder 3"/>
          <p:cNvSpPr>
            <a:spLocks noGrp="1"/>
          </p:cNvSpPr>
          <p:nvPr>
            <p:ph type="sldNum" sz="quarter" idx="5"/>
          </p:nvPr>
        </p:nvSpPr>
        <p:spPr/>
        <p:txBody>
          <a:bodyPr/>
          <a:lstStyle>
            <a:lvl1pPr defTabSz="928096">
              <a:defRPr sz="2300">
                <a:solidFill>
                  <a:schemeClr val="tx1"/>
                </a:solidFill>
                <a:latin typeface="Comic Sans MS" pitchFamily="66" charset="0"/>
                <a:ea typeface="MS PGothic" pitchFamily="34" charset="-128"/>
              </a:defRPr>
            </a:lvl1pPr>
            <a:lvl2pPr marL="742477" indent="-285567" defTabSz="928096">
              <a:defRPr sz="2300">
                <a:solidFill>
                  <a:schemeClr val="tx1"/>
                </a:solidFill>
                <a:latin typeface="Comic Sans MS" pitchFamily="66" charset="0"/>
                <a:ea typeface="MS PGothic" pitchFamily="34" charset="-128"/>
              </a:defRPr>
            </a:lvl2pPr>
            <a:lvl3pPr marL="1142272" indent="-228455" defTabSz="928096">
              <a:defRPr sz="2300">
                <a:solidFill>
                  <a:schemeClr val="tx1"/>
                </a:solidFill>
                <a:latin typeface="Comic Sans MS" pitchFamily="66" charset="0"/>
                <a:ea typeface="MS PGothic" pitchFamily="34" charset="-128"/>
              </a:defRPr>
            </a:lvl3pPr>
            <a:lvl4pPr marL="1599180" indent="-228455" defTabSz="928096">
              <a:defRPr sz="2300">
                <a:solidFill>
                  <a:schemeClr val="tx1"/>
                </a:solidFill>
                <a:latin typeface="Comic Sans MS" pitchFamily="66" charset="0"/>
                <a:ea typeface="MS PGothic" pitchFamily="34" charset="-128"/>
              </a:defRPr>
            </a:lvl4pPr>
            <a:lvl5pPr marL="2056088" indent="-228455" defTabSz="928096">
              <a:defRPr sz="2300">
                <a:solidFill>
                  <a:schemeClr val="tx1"/>
                </a:solidFill>
                <a:latin typeface="Comic Sans MS" pitchFamily="66" charset="0"/>
                <a:ea typeface="MS PGothic" pitchFamily="34" charset="-128"/>
              </a:defRPr>
            </a:lvl5pPr>
            <a:lvl6pPr marL="2512998" indent="-228455" defTabSz="928096"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905" indent="-228455" defTabSz="928096"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814" indent="-228455" defTabSz="928096"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723" indent="-228455" defTabSz="928096"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A22F7061-C358-456F-A12A-449A2ABCC87B}" type="slidenum">
              <a:rPr lang="en-US" sz="1200">
                <a:latin typeface="Times New Roman" pitchFamily="18" charset="0"/>
              </a:rPr>
              <a:pPr/>
              <a:t>31</a:t>
            </a:fld>
            <a:endParaRPr lang="en-US" sz="1200" dirty="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a:ln/>
        </p:spPr>
      </p:sp>
      <p:sp>
        <p:nvSpPr>
          <p:cNvPr id="348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6" name="Slide Number Placeholder 5"/>
          <p:cNvSpPr>
            <a:spLocks noGrp="1"/>
          </p:cNvSpPr>
          <p:nvPr>
            <p:ph type="sldNum" sz="quarter" idx="5"/>
          </p:nvPr>
        </p:nvSpPr>
        <p:spPr/>
        <p:txBody>
          <a:bodyPr/>
          <a:lstStyle>
            <a:lvl1pPr defTabSz="928096">
              <a:defRPr sz="2300">
                <a:solidFill>
                  <a:schemeClr val="tx1"/>
                </a:solidFill>
                <a:latin typeface="Comic Sans MS" pitchFamily="66" charset="0"/>
                <a:ea typeface="MS PGothic" pitchFamily="34" charset="-128"/>
              </a:defRPr>
            </a:lvl1pPr>
            <a:lvl2pPr marL="742477" indent="-285567" defTabSz="928096">
              <a:defRPr sz="2300">
                <a:solidFill>
                  <a:schemeClr val="tx1"/>
                </a:solidFill>
                <a:latin typeface="Comic Sans MS" pitchFamily="66" charset="0"/>
                <a:ea typeface="MS PGothic" pitchFamily="34" charset="-128"/>
              </a:defRPr>
            </a:lvl2pPr>
            <a:lvl3pPr marL="1142272" indent="-228455" defTabSz="928096">
              <a:defRPr sz="2300">
                <a:solidFill>
                  <a:schemeClr val="tx1"/>
                </a:solidFill>
                <a:latin typeface="Comic Sans MS" pitchFamily="66" charset="0"/>
                <a:ea typeface="MS PGothic" pitchFamily="34" charset="-128"/>
              </a:defRPr>
            </a:lvl3pPr>
            <a:lvl4pPr marL="1599180" indent="-228455" defTabSz="928096">
              <a:defRPr sz="2300">
                <a:solidFill>
                  <a:schemeClr val="tx1"/>
                </a:solidFill>
                <a:latin typeface="Comic Sans MS" pitchFamily="66" charset="0"/>
                <a:ea typeface="MS PGothic" pitchFamily="34" charset="-128"/>
              </a:defRPr>
            </a:lvl4pPr>
            <a:lvl5pPr marL="2056088" indent="-228455" defTabSz="928096">
              <a:defRPr sz="2300">
                <a:solidFill>
                  <a:schemeClr val="tx1"/>
                </a:solidFill>
                <a:latin typeface="Comic Sans MS" pitchFamily="66" charset="0"/>
                <a:ea typeface="MS PGothic" pitchFamily="34" charset="-128"/>
              </a:defRPr>
            </a:lvl5pPr>
            <a:lvl6pPr marL="2512998" indent="-228455" defTabSz="928096"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905" indent="-228455" defTabSz="928096"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814" indent="-228455" defTabSz="928096"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723" indent="-228455" defTabSz="928096"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458A44A0-EAF0-4FC5-B90E-E894571EECC0}" type="slidenum">
              <a:rPr lang="en-US" sz="1200">
                <a:latin typeface="Times New Roman" pitchFamily="18" charset="0"/>
              </a:rPr>
              <a:pPr/>
              <a:t>32</a:t>
            </a:fld>
            <a:endParaRPr lang="en-US" sz="1200" dirty="0">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p:txBody>
          <a:bodyPr/>
          <a:lstStyle>
            <a:lvl1pPr defTabSz="928096">
              <a:defRPr sz="2300">
                <a:solidFill>
                  <a:schemeClr val="tx1"/>
                </a:solidFill>
                <a:latin typeface="Comic Sans MS" pitchFamily="66" charset="0"/>
                <a:ea typeface="MS PGothic" pitchFamily="34" charset="-128"/>
              </a:defRPr>
            </a:lvl1pPr>
            <a:lvl2pPr marL="742477" indent="-285567" defTabSz="928096">
              <a:defRPr sz="2300">
                <a:solidFill>
                  <a:schemeClr val="tx1"/>
                </a:solidFill>
                <a:latin typeface="Comic Sans MS" pitchFamily="66" charset="0"/>
                <a:ea typeface="MS PGothic" pitchFamily="34" charset="-128"/>
              </a:defRPr>
            </a:lvl2pPr>
            <a:lvl3pPr marL="1142272" indent="-228455" defTabSz="928096">
              <a:defRPr sz="2300">
                <a:solidFill>
                  <a:schemeClr val="tx1"/>
                </a:solidFill>
                <a:latin typeface="Comic Sans MS" pitchFamily="66" charset="0"/>
                <a:ea typeface="MS PGothic" pitchFamily="34" charset="-128"/>
              </a:defRPr>
            </a:lvl3pPr>
            <a:lvl4pPr marL="1599180" indent="-228455" defTabSz="928096">
              <a:defRPr sz="2300">
                <a:solidFill>
                  <a:schemeClr val="tx1"/>
                </a:solidFill>
                <a:latin typeface="Comic Sans MS" pitchFamily="66" charset="0"/>
                <a:ea typeface="MS PGothic" pitchFamily="34" charset="-128"/>
              </a:defRPr>
            </a:lvl4pPr>
            <a:lvl5pPr marL="2056088" indent="-228455" defTabSz="928096">
              <a:defRPr sz="2300">
                <a:solidFill>
                  <a:schemeClr val="tx1"/>
                </a:solidFill>
                <a:latin typeface="Comic Sans MS" pitchFamily="66" charset="0"/>
                <a:ea typeface="MS PGothic" pitchFamily="34" charset="-128"/>
              </a:defRPr>
            </a:lvl5pPr>
            <a:lvl6pPr marL="2512998" indent="-228455" defTabSz="928096"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905" indent="-228455" defTabSz="928096"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814" indent="-228455" defTabSz="928096"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723" indent="-228455" defTabSz="928096"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0401E63E-C02C-4316-9E2E-0F7641A8A3B9}" type="slidenum">
              <a:rPr lang="en-US" sz="1200">
                <a:latin typeface="Times New Roman" pitchFamily="18" charset="0"/>
              </a:rPr>
              <a:pPr/>
              <a:t>33</a:t>
            </a:fld>
            <a:endParaRPr lang="en-US" sz="1200" dirty="0">
              <a:latin typeface="Times New Roman" pitchFamily="18" charset="0"/>
            </a:endParaRPr>
          </a:p>
        </p:txBody>
      </p:sp>
      <p:sp>
        <p:nvSpPr>
          <p:cNvPr id="36866" name="Rectangle 2"/>
          <p:cNvSpPr>
            <a:spLocks noGrp="1" noRot="1" noChangeAspect="1" noChangeArrowheads="1" noTextEdit="1"/>
          </p:cNvSpPr>
          <p:nvPr>
            <p:ph type="sldImg"/>
          </p:nvPr>
        </p:nvSpPr>
        <p:spPr>
          <a:solidFill>
            <a:srgbClr val="FFFFFF"/>
          </a:solidFill>
          <a:ln/>
        </p:spPr>
      </p:sp>
      <p:sp>
        <p:nvSpPr>
          <p:cNvPr id="36867" name="Rectangle 3"/>
          <p:cNvSpPr>
            <a:spLocks noGrp="1" noChangeArrowheads="1"/>
          </p:cNvSpPr>
          <p:nvPr>
            <p:ph type="body" idx="1"/>
          </p:nvPr>
        </p:nvSpPr>
        <p:spPr>
          <a:solidFill>
            <a:srgbClr val="FFFFFF"/>
          </a:solidFill>
          <a:ln>
            <a:solidFill>
              <a:srgbClr val="000000"/>
            </a:solidFill>
          </a:ln>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a:ln/>
        </p:spPr>
      </p:sp>
      <p:sp>
        <p:nvSpPr>
          <p:cNvPr id="389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4" name="Slide Number Placeholder 3"/>
          <p:cNvSpPr>
            <a:spLocks noGrp="1"/>
          </p:cNvSpPr>
          <p:nvPr>
            <p:ph type="sldNum" sz="quarter" idx="5"/>
          </p:nvPr>
        </p:nvSpPr>
        <p:spPr/>
        <p:txBody>
          <a:bodyPr/>
          <a:lstStyle>
            <a:lvl1pPr defTabSz="927995">
              <a:defRPr sz="2300">
                <a:solidFill>
                  <a:schemeClr val="tx1"/>
                </a:solidFill>
                <a:latin typeface="Comic Sans MS" pitchFamily="66" charset="0"/>
                <a:ea typeface="MS PGothic" pitchFamily="34" charset="-128"/>
              </a:defRPr>
            </a:lvl1pPr>
            <a:lvl2pPr marL="742396" indent="-285536" defTabSz="927995">
              <a:defRPr sz="2300">
                <a:solidFill>
                  <a:schemeClr val="tx1"/>
                </a:solidFill>
                <a:latin typeface="Comic Sans MS" pitchFamily="66" charset="0"/>
                <a:ea typeface="MS PGothic" pitchFamily="34" charset="-128"/>
              </a:defRPr>
            </a:lvl2pPr>
            <a:lvl3pPr marL="1142147" indent="-228430" defTabSz="927995">
              <a:defRPr sz="2300">
                <a:solidFill>
                  <a:schemeClr val="tx1"/>
                </a:solidFill>
                <a:latin typeface="Comic Sans MS" pitchFamily="66" charset="0"/>
                <a:ea typeface="MS PGothic" pitchFamily="34" charset="-128"/>
              </a:defRPr>
            </a:lvl3pPr>
            <a:lvl4pPr marL="1599006" indent="-228430" defTabSz="927995">
              <a:defRPr sz="2300">
                <a:solidFill>
                  <a:schemeClr val="tx1"/>
                </a:solidFill>
                <a:latin typeface="Comic Sans MS" pitchFamily="66" charset="0"/>
                <a:ea typeface="MS PGothic" pitchFamily="34" charset="-128"/>
              </a:defRPr>
            </a:lvl4pPr>
            <a:lvl5pPr marL="2055864" indent="-228430" defTabSz="927995">
              <a:defRPr sz="2300">
                <a:solidFill>
                  <a:schemeClr val="tx1"/>
                </a:solidFill>
                <a:latin typeface="Comic Sans MS" pitchFamily="66" charset="0"/>
                <a:ea typeface="MS PGothic" pitchFamily="34" charset="-128"/>
              </a:defRPr>
            </a:lvl5pPr>
            <a:lvl6pPr marL="2512725"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582"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441"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300"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7A1C74A3-31DF-427A-8A94-A8D2EA5D47F3}" type="slidenum">
              <a:rPr lang="en-US" sz="1200">
                <a:latin typeface="Times New Roman" pitchFamily="18" charset="0"/>
              </a:rPr>
              <a:pPr/>
              <a:t>34</a:t>
            </a:fld>
            <a:endParaRPr lang="en-US" sz="1200" dirty="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ln/>
        </p:spPr>
      </p:sp>
      <p:sp>
        <p:nvSpPr>
          <p:cNvPr id="573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58372" name="Slide Number Placeholder 3"/>
          <p:cNvSpPr>
            <a:spLocks noGrp="1"/>
          </p:cNvSpPr>
          <p:nvPr>
            <p:ph type="sldNum" sz="quarter" idx="5"/>
          </p:nvPr>
        </p:nvSpPr>
        <p:spPr/>
        <p:txBody>
          <a:bodyPr/>
          <a:lstStyle>
            <a:lvl1pPr defTabSz="927995">
              <a:defRPr sz="2300">
                <a:solidFill>
                  <a:schemeClr val="tx1"/>
                </a:solidFill>
                <a:latin typeface="Comic Sans MS" pitchFamily="66" charset="0"/>
                <a:ea typeface="MS PGothic" pitchFamily="34" charset="-128"/>
              </a:defRPr>
            </a:lvl1pPr>
            <a:lvl2pPr marL="742396" indent="-285536" defTabSz="927995">
              <a:defRPr sz="2300">
                <a:solidFill>
                  <a:schemeClr val="tx1"/>
                </a:solidFill>
                <a:latin typeface="Comic Sans MS" pitchFamily="66" charset="0"/>
                <a:ea typeface="MS PGothic" pitchFamily="34" charset="-128"/>
              </a:defRPr>
            </a:lvl2pPr>
            <a:lvl3pPr marL="1142147" indent="-228430" defTabSz="927995">
              <a:defRPr sz="2300">
                <a:solidFill>
                  <a:schemeClr val="tx1"/>
                </a:solidFill>
                <a:latin typeface="Comic Sans MS" pitchFamily="66" charset="0"/>
                <a:ea typeface="MS PGothic" pitchFamily="34" charset="-128"/>
              </a:defRPr>
            </a:lvl3pPr>
            <a:lvl4pPr marL="1599006" indent="-228430" defTabSz="927995">
              <a:defRPr sz="2300">
                <a:solidFill>
                  <a:schemeClr val="tx1"/>
                </a:solidFill>
                <a:latin typeface="Comic Sans MS" pitchFamily="66" charset="0"/>
                <a:ea typeface="MS PGothic" pitchFamily="34" charset="-128"/>
              </a:defRPr>
            </a:lvl4pPr>
            <a:lvl5pPr marL="2055864" indent="-228430" defTabSz="927995">
              <a:defRPr sz="2300">
                <a:solidFill>
                  <a:schemeClr val="tx1"/>
                </a:solidFill>
                <a:latin typeface="Comic Sans MS" pitchFamily="66" charset="0"/>
                <a:ea typeface="MS PGothic" pitchFamily="34" charset="-128"/>
              </a:defRPr>
            </a:lvl5pPr>
            <a:lvl6pPr marL="2512725"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582"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441"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300"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66AF83AA-CC47-4E0A-9C71-48AD98BFD6A3}" type="slidenum">
              <a:rPr lang="en-US" sz="1200">
                <a:latin typeface="Times New Roman" pitchFamily="18" charset="0"/>
              </a:rPr>
              <a:pPr/>
              <a:t>35</a:t>
            </a:fld>
            <a:endParaRPr lang="en-US" sz="1200" dirty="0">
              <a:latin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ln/>
        </p:spPr>
      </p:sp>
      <p:sp>
        <p:nvSpPr>
          <p:cNvPr id="573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58372" name="Slide Number Placeholder 3"/>
          <p:cNvSpPr>
            <a:spLocks noGrp="1"/>
          </p:cNvSpPr>
          <p:nvPr>
            <p:ph type="sldNum" sz="quarter" idx="5"/>
          </p:nvPr>
        </p:nvSpPr>
        <p:spPr/>
        <p:txBody>
          <a:bodyPr/>
          <a:lstStyle>
            <a:lvl1pPr defTabSz="927995">
              <a:defRPr sz="2300">
                <a:solidFill>
                  <a:schemeClr val="tx1"/>
                </a:solidFill>
                <a:latin typeface="Comic Sans MS" pitchFamily="66" charset="0"/>
                <a:ea typeface="MS PGothic" pitchFamily="34" charset="-128"/>
              </a:defRPr>
            </a:lvl1pPr>
            <a:lvl2pPr marL="742396" indent="-285536" defTabSz="927995">
              <a:defRPr sz="2300">
                <a:solidFill>
                  <a:schemeClr val="tx1"/>
                </a:solidFill>
                <a:latin typeface="Comic Sans MS" pitchFamily="66" charset="0"/>
                <a:ea typeface="MS PGothic" pitchFamily="34" charset="-128"/>
              </a:defRPr>
            </a:lvl2pPr>
            <a:lvl3pPr marL="1142147" indent="-228430" defTabSz="927995">
              <a:defRPr sz="2300">
                <a:solidFill>
                  <a:schemeClr val="tx1"/>
                </a:solidFill>
                <a:latin typeface="Comic Sans MS" pitchFamily="66" charset="0"/>
                <a:ea typeface="MS PGothic" pitchFamily="34" charset="-128"/>
              </a:defRPr>
            </a:lvl3pPr>
            <a:lvl4pPr marL="1599006" indent="-228430" defTabSz="927995">
              <a:defRPr sz="2300">
                <a:solidFill>
                  <a:schemeClr val="tx1"/>
                </a:solidFill>
                <a:latin typeface="Comic Sans MS" pitchFamily="66" charset="0"/>
                <a:ea typeface="MS PGothic" pitchFamily="34" charset="-128"/>
              </a:defRPr>
            </a:lvl4pPr>
            <a:lvl5pPr marL="2055864" indent="-228430" defTabSz="927995">
              <a:defRPr sz="2300">
                <a:solidFill>
                  <a:schemeClr val="tx1"/>
                </a:solidFill>
                <a:latin typeface="Comic Sans MS" pitchFamily="66" charset="0"/>
                <a:ea typeface="MS PGothic" pitchFamily="34" charset="-128"/>
              </a:defRPr>
            </a:lvl5pPr>
            <a:lvl6pPr marL="2512725"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582"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441"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300"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66AF83AA-CC47-4E0A-9C71-48AD98BFD6A3}" type="slidenum">
              <a:rPr lang="en-US" sz="1200">
                <a:latin typeface="Times New Roman" pitchFamily="18" charset="0"/>
              </a:rPr>
              <a:pPr/>
              <a:t>36</a:t>
            </a:fld>
            <a:endParaRPr lang="en-US" sz="1200" dirty="0">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1AEB4C19-8D4D-4FA7-AC24-D7EB423806DE}" type="slidenum">
              <a:rPr lang="en-US" smtClean="0"/>
              <a:pPr/>
              <a:t>37</a:t>
            </a:fld>
            <a:endParaRPr lang="en-US" dirty="0"/>
          </a:p>
        </p:txBody>
      </p:sp>
    </p:spTree>
    <p:extLst>
      <p:ext uri="{BB962C8B-B14F-4D97-AF65-F5344CB8AC3E}">
        <p14:creationId xmlns:p14="http://schemas.microsoft.com/office/powerpoint/2010/main" val="12927859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70000" lnSpcReduction="20000"/>
          </a:bodyPr>
          <a:lstStyle/>
          <a:p>
            <a:pPr>
              <a:buFontTx/>
              <a:buNone/>
            </a:pPr>
            <a:endParaRPr lang="en-US" dirty="0"/>
          </a:p>
        </p:txBody>
      </p:sp>
      <p:sp>
        <p:nvSpPr>
          <p:cNvPr id="4" name="Slide Number Placeholder 3"/>
          <p:cNvSpPr>
            <a:spLocks noGrp="1"/>
          </p:cNvSpPr>
          <p:nvPr>
            <p:ph type="sldNum" sz="quarter" idx="5"/>
          </p:nvPr>
        </p:nvSpPr>
        <p:spPr/>
        <p:txBody>
          <a:bodyPr/>
          <a:lstStyle>
            <a:lvl1pPr defTabSz="927995">
              <a:defRPr sz="2300">
                <a:solidFill>
                  <a:schemeClr val="tx1"/>
                </a:solidFill>
                <a:latin typeface="Comic Sans MS" pitchFamily="66" charset="0"/>
                <a:ea typeface="MS PGothic" pitchFamily="34" charset="-128"/>
              </a:defRPr>
            </a:lvl1pPr>
            <a:lvl2pPr marL="742396" indent="-285536" defTabSz="927995">
              <a:defRPr sz="2300">
                <a:solidFill>
                  <a:schemeClr val="tx1"/>
                </a:solidFill>
                <a:latin typeface="Comic Sans MS" pitchFamily="66" charset="0"/>
                <a:ea typeface="MS PGothic" pitchFamily="34" charset="-128"/>
              </a:defRPr>
            </a:lvl2pPr>
            <a:lvl3pPr marL="1142147" indent="-228430" defTabSz="927995">
              <a:defRPr sz="2300">
                <a:solidFill>
                  <a:schemeClr val="tx1"/>
                </a:solidFill>
                <a:latin typeface="Comic Sans MS" pitchFamily="66" charset="0"/>
                <a:ea typeface="MS PGothic" pitchFamily="34" charset="-128"/>
              </a:defRPr>
            </a:lvl3pPr>
            <a:lvl4pPr marL="1599006" indent="-228430" defTabSz="927995">
              <a:defRPr sz="2300">
                <a:solidFill>
                  <a:schemeClr val="tx1"/>
                </a:solidFill>
                <a:latin typeface="Comic Sans MS" pitchFamily="66" charset="0"/>
                <a:ea typeface="MS PGothic" pitchFamily="34" charset="-128"/>
              </a:defRPr>
            </a:lvl4pPr>
            <a:lvl5pPr marL="2055864" indent="-228430" defTabSz="927995">
              <a:defRPr sz="2300">
                <a:solidFill>
                  <a:schemeClr val="tx1"/>
                </a:solidFill>
                <a:latin typeface="Comic Sans MS" pitchFamily="66" charset="0"/>
                <a:ea typeface="MS PGothic" pitchFamily="34" charset="-128"/>
              </a:defRPr>
            </a:lvl5pPr>
            <a:lvl6pPr marL="2512725"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582"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441"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300"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7AC1B014-380B-4EFC-9F8E-D24E4C40EFF6}" type="slidenum">
              <a:rPr lang="en-US" sz="1200">
                <a:latin typeface="Times New Roman" pitchFamily="18" charset="0"/>
              </a:rPr>
              <a:pPr/>
              <a:t>38</a:t>
            </a:fld>
            <a:endParaRPr lang="en-US" sz="1200" dirty="0">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a:ln/>
        </p:spPr>
      </p:sp>
      <p:sp>
        <p:nvSpPr>
          <p:cNvPr id="655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6" name="Slide Number Placeholder 5"/>
          <p:cNvSpPr>
            <a:spLocks noGrp="1"/>
          </p:cNvSpPr>
          <p:nvPr>
            <p:ph type="sldNum" sz="quarter" idx="5"/>
          </p:nvPr>
        </p:nvSpPr>
        <p:spPr/>
        <p:txBody>
          <a:bodyPr/>
          <a:lstStyle>
            <a:lvl1pPr defTabSz="927995">
              <a:defRPr sz="2300">
                <a:solidFill>
                  <a:schemeClr val="tx1"/>
                </a:solidFill>
                <a:latin typeface="Comic Sans MS" pitchFamily="66" charset="0"/>
                <a:ea typeface="MS PGothic" pitchFamily="34" charset="-128"/>
              </a:defRPr>
            </a:lvl1pPr>
            <a:lvl2pPr marL="742396" indent="-285536" defTabSz="927995">
              <a:defRPr sz="2300">
                <a:solidFill>
                  <a:schemeClr val="tx1"/>
                </a:solidFill>
                <a:latin typeface="Comic Sans MS" pitchFamily="66" charset="0"/>
                <a:ea typeface="MS PGothic" pitchFamily="34" charset="-128"/>
              </a:defRPr>
            </a:lvl2pPr>
            <a:lvl3pPr marL="1142147" indent="-228430" defTabSz="927995">
              <a:defRPr sz="2300">
                <a:solidFill>
                  <a:schemeClr val="tx1"/>
                </a:solidFill>
                <a:latin typeface="Comic Sans MS" pitchFamily="66" charset="0"/>
                <a:ea typeface="MS PGothic" pitchFamily="34" charset="-128"/>
              </a:defRPr>
            </a:lvl3pPr>
            <a:lvl4pPr marL="1599006" indent="-228430" defTabSz="927995">
              <a:defRPr sz="2300">
                <a:solidFill>
                  <a:schemeClr val="tx1"/>
                </a:solidFill>
                <a:latin typeface="Comic Sans MS" pitchFamily="66" charset="0"/>
                <a:ea typeface="MS PGothic" pitchFamily="34" charset="-128"/>
              </a:defRPr>
            </a:lvl4pPr>
            <a:lvl5pPr marL="2055864" indent="-228430" defTabSz="927995">
              <a:defRPr sz="2300">
                <a:solidFill>
                  <a:schemeClr val="tx1"/>
                </a:solidFill>
                <a:latin typeface="Comic Sans MS" pitchFamily="66" charset="0"/>
                <a:ea typeface="MS PGothic" pitchFamily="34" charset="-128"/>
              </a:defRPr>
            </a:lvl5pPr>
            <a:lvl6pPr marL="2512725"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582"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441"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300"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7A02565F-23D8-4D47-AFE5-B57A4EB7DC6C}" type="slidenum">
              <a:rPr lang="en-US" sz="1200">
                <a:latin typeface="Times New Roman" pitchFamily="18" charset="0"/>
              </a:rPr>
              <a:pPr/>
              <a:t>39</a:t>
            </a:fld>
            <a:endParaRPr lang="en-US" sz="1200" dirty="0">
              <a:latin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Slide Image Placeholder 1"/>
          <p:cNvSpPr>
            <a:spLocks noGrp="1" noRot="1" noChangeAspect="1"/>
          </p:cNvSpPr>
          <p:nvPr>
            <p:ph type="sldImg"/>
          </p:nvPr>
        </p:nvSpPr>
        <p:spPr>
          <a:ln/>
        </p:spPr>
      </p:sp>
      <p:sp>
        <p:nvSpPr>
          <p:cNvPr id="10342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Times New Roman" pitchFamily="18" charset="0"/>
            </a:endParaRPr>
          </a:p>
        </p:txBody>
      </p:sp>
      <p:sp>
        <p:nvSpPr>
          <p:cNvPr id="6" name="Slide Number Placeholder 5"/>
          <p:cNvSpPr>
            <a:spLocks noGrp="1"/>
          </p:cNvSpPr>
          <p:nvPr>
            <p:ph type="sldNum" sz="quarter" idx="5"/>
          </p:nvPr>
        </p:nvSpPr>
        <p:spPr/>
        <p:txBody>
          <a:bodyPr/>
          <a:lstStyle>
            <a:lvl1pPr defTabSz="927995">
              <a:defRPr sz="2300">
                <a:solidFill>
                  <a:schemeClr val="tx1"/>
                </a:solidFill>
                <a:latin typeface="Comic Sans MS" pitchFamily="66" charset="0"/>
                <a:ea typeface="MS PGothic" pitchFamily="34" charset="-128"/>
              </a:defRPr>
            </a:lvl1pPr>
            <a:lvl2pPr marL="742396" indent="-285536" defTabSz="927995">
              <a:defRPr sz="2300">
                <a:solidFill>
                  <a:schemeClr val="tx1"/>
                </a:solidFill>
                <a:latin typeface="Comic Sans MS" pitchFamily="66" charset="0"/>
                <a:ea typeface="MS PGothic" pitchFamily="34" charset="-128"/>
              </a:defRPr>
            </a:lvl2pPr>
            <a:lvl3pPr marL="1142147" indent="-228430" defTabSz="927995">
              <a:defRPr sz="2300">
                <a:solidFill>
                  <a:schemeClr val="tx1"/>
                </a:solidFill>
                <a:latin typeface="Comic Sans MS" pitchFamily="66" charset="0"/>
                <a:ea typeface="MS PGothic" pitchFamily="34" charset="-128"/>
              </a:defRPr>
            </a:lvl3pPr>
            <a:lvl4pPr marL="1599006" indent="-228430" defTabSz="927995">
              <a:defRPr sz="2300">
                <a:solidFill>
                  <a:schemeClr val="tx1"/>
                </a:solidFill>
                <a:latin typeface="Comic Sans MS" pitchFamily="66" charset="0"/>
                <a:ea typeface="MS PGothic" pitchFamily="34" charset="-128"/>
              </a:defRPr>
            </a:lvl4pPr>
            <a:lvl5pPr marL="2055864" indent="-228430" defTabSz="927995">
              <a:defRPr sz="2300">
                <a:solidFill>
                  <a:schemeClr val="tx1"/>
                </a:solidFill>
                <a:latin typeface="Comic Sans MS" pitchFamily="66" charset="0"/>
                <a:ea typeface="MS PGothic" pitchFamily="34" charset="-128"/>
              </a:defRPr>
            </a:lvl5pPr>
            <a:lvl6pPr marL="2512725"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582"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441"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300"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3A90B58E-ABFA-4EC1-9C18-480252C85A96}" type="slidenum">
              <a:rPr lang="en-US" sz="1200">
                <a:latin typeface="Times New Roman" pitchFamily="18" charset="0"/>
              </a:rPr>
              <a:pPr/>
              <a:t>40</a:t>
            </a:fld>
            <a:endParaRPr lang="en-US" sz="1200" dirty="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3</a:t>
            </a:fld>
            <a:endParaRPr lang="en-US" dirty="0"/>
          </a:p>
        </p:txBody>
      </p:sp>
    </p:spTree>
    <p:extLst>
      <p:ext uri="{BB962C8B-B14F-4D97-AF65-F5344CB8AC3E}">
        <p14:creationId xmlns:p14="http://schemas.microsoft.com/office/powerpoint/2010/main" val="7735056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1AEB4C19-8D4D-4FA7-AC24-D7EB423806DE}" type="slidenum">
              <a:rPr lang="en-US" smtClean="0"/>
              <a:pPr/>
              <a:t>41</a:t>
            </a:fld>
            <a:endParaRPr lang="en-US" dirty="0"/>
          </a:p>
        </p:txBody>
      </p:sp>
    </p:spTree>
    <p:extLst>
      <p:ext uri="{BB962C8B-B14F-4D97-AF65-F5344CB8AC3E}">
        <p14:creationId xmlns:p14="http://schemas.microsoft.com/office/powerpoint/2010/main" val="860458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1AEB4C19-8D4D-4FA7-AC24-D7EB423806DE}" type="slidenum">
              <a:rPr lang="en-US" smtClean="0"/>
              <a:pPr/>
              <a:t>42</a:t>
            </a:fld>
            <a:endParaRPr lang="en-US" dirty="0"/>
          </a:p>
        </p:txBody>
      </p:sp>
    </p:spTree>
    <p:extLst>
      <p:ext uri="{BB962C8B-B14F-4D97-AF65-F5344CB8AC3E}">
        <p14:creationId xmlns:p14="http://schemas.microsoft.com/office/powerpoint/2010/main" val="36595317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1AEB4C19-8D4D-4FA7-AC24-D7EB423806DE}" type="slidenum">
              <a:rPr lang="en-US" smtClean="0"/>
              <a:pPr/>
              <a:t>43</a:t>
            </a:fld>
            <a:endParaRPr lang="en-US" dirty="0"/>
          </a:p>
        </p:txBody>
      </p:sp>
    </p:spTree>
    <p:extLst>
      <p:ext uri="{BB962C8B-B14F-4D97-AF65-F5344CB8AC3E}">
        <p14:creationId xmlns:p14="http://schemas.microsoft.com/office/powerpoint/2010/main" val="3246987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92814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a:ln/>
        </p:spPr>
      </p:sp>
      <p:sp>
        <p:nvSpPr>
          <p:cNvPr id="829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4" name="Slide Number Placeholder 3"/>
          <p:cNvSpPr>
            <a:spLocks noGrp="1"/>
          </p:cNvSpPr>
          <p:nvPr>
            <p:ph type="sldNum" sz="quarter" idx="5"/>
          </p:nvPr>
        </p:nvSpPr>
        <p:spPr/>
        <p:txBody>
          <a:bodyPr/>
          <a:lstStyle>
            <a:lvl1pPr defTabSz="927995">
              <a:defRPr sz="2300">
                <a:solidFill>
                  <a:schemeClr val="tx1"/>
                </a:solidFill>
                <a:latin typeface="Comic Sans MS" pitchFamily="66" charset="0"/>
                <a:ea typeface="MS PGothic" pitchFamily="34" charset="-128"/>
              </a:defRPr>
            </a:lvl1pPr>
            <a:lvl2pPr marL="742396" indent="-285536" defTabSz="927995">
              <a:defRPr sz="2300">
                <a:solidFill>
                  <a:schemeClr val="tx1"/>
                </a:solidFill>
                <a:latin typeface="Comic Sans MS" pitchFamily="66" charset="0"/>
                <a:ea typeface="MS PGothic" pitchFamily="34" charset="-128"/>
              </a:defRPr>
            </a:lvl2pPr>
            <a:lvl3pPr marL="1142147" indent="-228430" defTabSz="927995">
              <a:defRPr sz="2300">
                <a:solidFill>
                  <a:schemeClr val="tx1"/>
                </a:solidFill>
                <a:latin typeface="Comic Sans MS" pitchFamily="66" charset="0"/>
                <a:ea typeface="MS PGothic" pitchFamily="34" charset="-128"/>
              </a:defRPr>
            </a:lvl3pPr>
            <a:lvl4pPr marL="1599006" indent="-228430" defTabSz="927995">
              <a:defRPr sz="2300">
                <a:solidFill>
                  <a:schemeClr val="tx1"/>
                </a:solidFill>
                <a:latin typeface="Comic Sans MS" pitchFamily="66" charset="0"/>
                <a:ea typeface="MS PGothic" pitchFamily="34" charset="-128"/>
              </a:defRPr>
            </a:lvl4pPr>
            <a:lvl5pPr marL="2055864" indent="-228430" defTabSz="927995">
              <a:defRPr sz="2300">
                <a:solidFill>
                  <a:schemeClr val="tx1"/>
                </a:solidFill>
                <a:latin typeface="Comic Sans MS" pitchFamily="66" charset="0"/>
                <a:ea typeface="MS PGothic" pitchFamily="34" charset="-128"/>
              </a:defRPr>
            </a:lvl5pPr>
            <a:lvl6pPr marL="2512725"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582"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441"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300"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BD33B9B4-7C9C-46C3-A606-A52FF9D507BF}" type="slidenum">
              <a:rPr lang="en-US" sz="1200">
                <a:latin typeface="Times New Roman" pitchFamily="18" charset="0"/>
              </a:rPr>
              <a:pPr/>
              <a:t>46</a:t>
            </a:fld>
            <a:endParaRPr lang="en-US" sz="1200" dirty="0">
              <a:latin typeface="Times New Roman"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ln/>
        </p:spPr>
        <p:txBody>
          <a:bodyPr/>
          <a:lstStyle/>
          <a:p>
            <a:endParaRPr lang="en-US" dirty="0"/>
          </a:p>
        </p:txBody>
      </p:sp>
      <p:sp>
        <p:nvSpPr>
          <p:cNvPr id="73732" name="Slide Number Placeholder 3"/>
          <p:cNvSpPr>
            <a:spLocks noGrp="1"/>
          </p:cNvSpPr>
          <p:nvPr>
            <p:ph type="sldNum" sz="quarter" idx="5"/>
          </p:nvPr>
        </p:nvSpPr>
        <p:spPr/>
        <p:txBody>
          <a:bodyPr/>
          <a:lstStyle>
            <a:lvl1pPr defTabSz="927995">
              <a:defRPr sz="2300">
                <a:solidFill>
                  <a:schemeClr val="tx1"/>
                </a:solidFill>
                <a:latin typeface="Comic Sans MS" pitchFamily="66" charset="0"/>
                <a:ea typeface="MS PGothic" pitchFamily="34" charset="-128"/>
              </a:defRPr>
            </a:lvl1pPr>
            <a:lvl2pPr marL="742396" indent="-285536" defTabSz="927995">
              <a:defRPr sz="2300">
                <a:solidFill>
                  <a:schemeClr val="tx1"/>
                </a:solidFill>
                <a:latin typeface="Comic Sans MS" pitchFamily="66" charset="0"/>
                <a:ea typeface="MS PGothic" pitchFamily="34" charset="-128"/>
              </a:defRPr>
            </a:lvl2pPr>
            <a:lvl3pPr marL="1142147" indent="-228430" defTabSz="927995">
              <a:defRPr sz="2300">
                <a:solidFill>
                  <a:schemeClr val="tx1"/>
                </a:solidFill>
                <a:latin typeface="Comic Sans MS" pitchFamily="66" charset="0"/>
                <a:ea typeface="MS PGothic" pitchFamily="34" charset="-128"/>
              </a:defRPr>
            </a:lvl3pPr>
            <a:lvl4pPr marL="1599006" indent="-228430" defTabSz="927995">
              <a:defRPr sz="2300">
                <a:solidFill>
                  <a:schemeClr val="tx1"/>
                </a:solidFill>
                <a:latin typeface="Comic Sans MS" pitchFamily="66" charset="0"/>
                <a:ea typeface="MS PGothic" pitchFamily="34" charset="-128"/>
              </a:defRPr>
            </a:lvl4pPr>
            <a:lvl5pPr marL="2055864" indent="-228430" defTabSz="927995">
              <a:defRPr sz="2300">
                <a:solidFill>
                  <a:schemeClr val="tx1"/>
                </a:solidFill>
                <a:latin typeface="Comic Sans MS" pitchFamily="66" charset="0"/>
                <a:ea typeface="MS PGothic" pitchFamily="34" charset="-128"/>
              </a:defRPr>
            </a:lvl5pPr>
            <a:lvl6pPr marL="2512725"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582"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441"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300"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D8E09266-D3A5-4562-85AE-11950C653B89}" type="slidenum">
              <a:rPr lang="en-US" sz="1200">
                <a:latin typeface="Times New Roman" pitchFamily="18" charset="0"/>
              </a:rPr>
              <a:pPr/>
              <a:t>47</a:t>
            </a:fld>
            <a:endParaRPr lang="en-US" sz="1200" dirty="0">
              <a:latin typeface="Times New Roman" pitchFamily="18"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1AEB4C19-8D4D-4FA7-AC24-D7EB423806DE}" type="slidenum">
              <a:rPr lang="en-US" smtClean="0"/>
              <a:pPr/>
              <a:t>48</a:t>
            </a:fld>
            <a:endParaRPr lang="en-US" dirty="0"/>
          </a:p>
        </p:txBody>
      </p:sp>
    </p:spTree>
    <p:extLst>
      <p:ext uri="{BB962C8B-B14F-4D97-AF65-F5344CB8AC3E}">
        <p14:creationId xmlns:p14="http://schemas.microsoft.com/office/powerpoint/2010/main" val="27381780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p:cNvSpPr>
            <a:spLocks noGrp="1" noRot="1" noChangeAspect="1" noTextEdit="1"/>
          </p:cNvSpPr>
          <p:nvPr>
            <p:ph type="sldImg"/>
          </p:nvPr>
        </p:nvSpPr>
        <p:spPr>
          <a:ln/>
        </p:spPr>
      </p:sp>
      <p:sp>
        <p:nvSpPr>
          <p:cNvPr id="972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53252" name="Slide Number Placeholder 3"/>
          <p:cNvSpPr>
            <a:spLocks noGrp="1"/>
          </p:cNvSpPr>
          <p:nvPr>
            <p:ph type="sldNum" sz="quarter" idx="5"/>
          </p:nvPr>
        </p:nvSpPr>
        <p:spPr/>
        <p:txBody>
          <a:bodyPr/>
          <a:lstStyle>
            <a:lvl1pPr defTabSz="927995">
              <a:defRPr sz="2300">
                <a:solidFill>
                  <a:schemeClr val="tx1"/>
                </a:solidFill>
                <a:latin typeface="Comic Sans MS" pitchFamily="66" charset="0"/>
                <a:ea typeface="MS PGothic" pitchFamily="34" charset="-128"/>
              </a:defRPr>
            </a:lvl1pPr>
            <a:lvl2pPr marL="742396" indent="-285536" defTabSz="927995">
              <a:defRPr sz="2300">
                <a:solidFill>
                  <a:schemeClr val="tx1"/>
                </a:solidFill>
                <a:latin typeface="Comic Sans MS" pitchFamily="66" charset="0"/>
                <a:ea typeface="MS PGothic" pitchFamily="34" charset="-128"/>
              </a:defRPr>
            </a:lvl2pPr>
            <a:lvl3pPr marL="1142147" indent="-228430" defTabSz="927995">
              <a:defRPr sz="2300">
                <a:solidFill>
                  <a:schemeClr val="tx1"/>
                </a:solidFill>
                <a:latin typeface="Comic Sans MS" pitchFamily="66" charset="0"/>
                <a:ea typeface="MS PGothic" pitchFamily="34" charset="-128"/>
              </a:defRPr>
            </a:lvl3pPr>
            <a:lvl4pPr marL="1599006" indent="-228430" defTabSz="927995">
              <a:defRPr sz="2300">
                <a:solidFill>
                  <a:schemeClr val="tx1"/>
                </a:solidFill>
                <a:latin typeface="Comic Sans MS" pitchFamily="66" charset="0"/>
                <a:ea typeface="MS PGothic" pitchFamily="34" charset="-128"/>
              </a:defRPr>
            </a:lvl4pPr>
            <a:lvl5pPr marL="2055864" indent="-228430" defTabSz="927995">
              <a:defRPr sz="2300">
                <a:solidFill>
                  <a:schemeClr val="tx1"/>
                </a:solidFill>
                <a:latin typeface="Comic Sans MS" pitchFamily="66" charset="0"/>
                <a:ea typeface="MS PGothic" pitchFamily="34" charset="-128"/>
              </a:defRPr>
            </a:lvl5pPr>
            <a:lvl6pPr marL="2512725"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582"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441"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300"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fld id="{467CF8FC-0C89-4D51-9933-757CFBB7608A}" type="slidenum">
              <a:rPr lang="en-US" sz="1200">
                <a:latin typeface="Times New Roman" pitchFamily="18" charset="0"/>
              </a:rPr>
              <a:pPr/>
              <a:t>49</a:t>
            </a:fld>
            <a:endParaRPr lang="en-US" sz="1200" dirty="0">
              <a:latin typeface="Times New Roman" pitchFamily="18"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p:cNvSpPr>
            <a:spLocks noGrp="1" noRot="1" noChangeAspect="1" noTextEdit="1"/>
          </p:cNvSpPr>
          <p:nvPr>
            <p:ph type="sldImg"/>
          </p:nvPr>
        </p:nvSpPr>
        <p:spPr>
          <a:ln/>
        </p:spPr>
      </p:sp>
      <p:sp>
        <p:nvSpPr>
          <p:cNvPr id="993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9933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995">
              <a:defRPr sz="2300">
                <a:solidFill>
                  <a:schemeClr val="tx1"/>
                </a:solidFill>
                <a:latin typeface="Comic Sans MS" pitchFamily="66" charset="0"/>
                <a:ea typeface="MS PGothic" pitchFamily="34" charset="-128"/>
              </a:defRPr>
            </a:lvl1pPr>
            <a:lvl2pPr marL="742396" indent="-285536" defTabSz="927995">
              <a:defRPr sz="2300">
                <a:solidFill>
                  <a:schemeClr val="tx1"/>
                </a:solidFill>
                <a:latin typeface="Comic Sans MS" pitchFamily="66" charset="0"/>
                <a:ea typeface="MS PGothic" pitchFamily="34" charset="-128"/>
              </a:defRPr>
            </a:lvl2pPr>
            <a:lvl3pPr marL="1142147" indent="-228430" defTabSz="927995">
              <a:defRPr sz="2300">
                <a:solidFill>
                  <a:schemeClr val="tx1"/>
                </a:solidFill>
                <a:latin typeface="Comic Sans MS" pitchFamily="66" charset="0"/>
                <a:ea typeface="MS PGothic" pitchFamily="34" charset="-128"/>
              </a:defRPr>
            </a:lvl3pPr>
            <a:lvl4pPr marL="1599006" indent="-228430" defTabSz="927995">
              <a:defRPr sz="2300">
                <a:solidFill>
                  <a:schemeClr val="tx1"/>
                </a:solidFill>
                <a:latin typeface="Comic Sans MS" pitchFamily="66" charset="0"/>
                <a:ea typeface="MS PGothic" pitchFamily="34" charset="-128"/>
              </a:defRPr>
            </a:lvl4pPr>
            <a:lvl5pPr marL="2055864" indent="-228430" defTabSz="927995">
              <a:defRPr sz="2300">
                <a:solidFill>
                  <a:schemeClr val="tx1"/>
                </a:solidFill>
                <a:latin typeface="Comic Sans MS" pitchFamily="66" charset="0"/>
                <a:ea typeface="MS PGothic" pitchFamily="34" charset="-128"/>
              </a:defRPr>
            </a:lvl5pPr>
            <a:lvl6pPr marL="2512725"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6pPr>
            <a:lvl7pPr marL="2969582"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7pPr>
            <a:lvl8pPr marL="3426441"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8pPr>
            <a:lvl9pPr marL="3883300" indent="-228430" defTabSz="927995" eaLnBrk="0" fontAlgn="base" hangingPunct="0">
              <a:spcBef>
                <a:spcPct val="0"/>
              </a:spcBef>
              <a:spcAft>
                <a:spcPct val="0"/>
              </a:spcAft>
              <a:defRPr sz="2300">
                <a:solidFill>
                  <a:schemeClr val="tx1"/>
                </a:solidFill>
                <a:latin typeface="Comic Sans MS" pitchFamily="66" charset="0"/>
                <a:ea typeface="MS PGothic" pitchFamily="34" charset="-128"/>
              </a:defRPr>
            </a:lvl9pPr>
          </a:lstStyle>
          <a:p>
            <a:pPr eaLnBrk="1" hangingPunct="1"/>
            <a:fld id="{D3C45086-3DC3-4317-A57B-C4BB9C773955}" type="slidenum">
              <a:rPr lang="en-US" sz="1200">
                <a:latin typeface="Arial" pitchFamily="34" charset="0"/>
              </a:rPr>
              <a:pPr eaLnBrk="1" hangingPunct="1"/>
              <a:t>50</a:t>
            </a:fld>
            <a:endParaRPr lang="en-US" sz="1200" dirty="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52</a:t>
            </a:fld>
            <a:endParaRPr lang="en-US" dirty="0"/>
          </a:p>
        </p:txBody>
      </p:sp>
    </p:spTree>
    <p:extLst>
      <p:ext uri="{BB962C8B-B14F-4D97-AF65-F5344CB8AC3E}">
        <p14:creationId xmlns:p14="http://schemas.microsoft.com/office/powerpoint/2010/main" val="26496265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4</a:t>
            </a:fld>
            <a:endParaRPr lang="en-US" dirty="0"/>
          </a:p>
        </p:txBody>
      </p:sp>
    </p:spTree>
    <p:extLst>
      <p:ext uri="{BB962C8B-B14F-4D97-AF65-F5344CB8AC3E}">
        <p14:creationId xmlns:p14="http://schemas.microsoft.com/office/powerpoint/2010/main" val="773505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5</a:t>
            </a:fld>
            <a:endParaRPr lang="en-US" dirty="0"/>
          </a:p>
        </p:txBody>
      </p:sp>
    </p:spTree>
    <p:extLst>
      <p:ext uri="{BB962C8B-B14F-4D97-AF65-F5344CB8AC3E}">
        <p14:creationId xmlns:p14="http://schemas.microsoft.com/office/powerpoint/2010/main" val="41395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6</a:t>
            </a:fld>
            <a:endParaRPr lang="en-US" dirty="0"/>
          </a:p>
        </p:txBody>
      </p:sp>
    </p:spTree>
    <p:extLst>
      <p:ext uri="{BB962C8B-B14F-4D97-AF65-F5344CB8AC3E}">
        <p14:creationId xmlns:p14="http://schemas.microsoft.com/office/powerpoint/2010/main" val="1863623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7</a:t>
            </a:fld>
            <a:endParaRPr lang="en-US" dirty="0"/>
          </a:p>
        </p:txBody>
      </p:sp>
    </p:spTree>
    <p:extLst>
      <p:ext uri="{BB962C8B-B14F-4D97-AF65-F5344CB8AC3E}">
        <p14:creationId xmlns:p14="http://schemas.microsoft.com/office/powerpoint/2010/main" val="3698010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8</a:t>
            </a:fld>
            <a:endParaRPr lang="en-US" dirty="0"/>
          </a:p>
        </p:txBody>
      </p:sp>
    </p:spTree>
    <p:extLst>
      <p:ext uri="{BB962C8B-B14F-4D97-AF65-F5344CB8AC3E}">
        <p14:creationId xmlns:p14="http://schemas.microsoft.com/office/powerpoint/2010/main" val="6467401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BC96B64-954D-4C90-AD4D-BC7CF4F1DC2F}" type="slidenum">
              <a:rPr lang="en-US" smtClean="0"/>
              <a:pPr>
                <a:defRPr/>
              </a:pPr>
              <a:t>9</a:t>
            </a:fld>
            <a:endParaRPr lang="en-US" dirty="0"/>
          </a:p>
        </p:txBody>
      </p:sp>
    </p:spTree>
    <p:extLst>
      <p:ext uri="{BB962C8B-B14F-4D97-AF65-F5344CB8AC3E}">
        <p14:creationId xmlns:p14="http://schemas.microsoft.com/office/powerpoint/2010/main" val="1943916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pPr eaLnBrk="1" latinLnBrk="0" hangingPunct="1"/>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lvl1pPr>
              <a:defRPr sz="2400">
                <a:solidFill>
                  <a:schemeClr val="tx1"/>
                </a:solidFill>
              </a:defRPr>
            </a:lvl1pPr>
          </a:lstStyle>
          <a:p>
            <a:fld id="{BE34A234-728E-4246-8755-8E9C1462E428}" type="slidenum">
              <a:rPr lang="en-US" smtClean="0"/>
              <a:pPr/>
              <a:t>‹#›</a:t>
            </a:fld>
            <a:endParaRPr lang="en-US" dirty="0"/>
          </a:p>
        </p:txBody>
      </p:sp>
    </p:spTree>
    <p:extLst>
      <p:ext uri="{BB962C8B-B14F-4D97-AF65-F5344CB8AC3E}">
        <p14:creationId xmlns:p14="http://schemas.microsoft.com/office/powerpoint/2010/main" val="3015158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eaLnBrk="1" latinLnBrk="0" hangingPunct="1"/>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dirty="0"/>
          </a:p>
        </p:txBody>
      </p:sp>
    </p:spTree>
    <p:extLst>
      <p:ext uri="{BB962C8B-B14F-4D97-AF65-F5344CB8AC3E}">
        <p14:creationId xmlns:p14="http://schemas.microsoft.com/office/powerpoint/2010/main" val="3204639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eaLnBrk="1" latinLnBrk="0" hangingPunct="1"/>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dirty="0"/>
          </a:p>
        </p:txBody>
      </p:sp>
    </p:spTree>
    <p:extLst>
      <p:ext uri="{BB962C8B-B14F-4D97-AF65-F5344CB8AC3E}">
        <p14:creationId xmlns:p14="http://schemas.microsoft.com/office/powerpoint/2010/main" val="27234243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457200" y="979488"/>
            <a:ext cx="8229600" cy="830262"/>
          </a:xfrm>
          <a:prstGeom prst="rect">
            <a:avLst/>
          </a:prstGeom>
        </p:spPr>
        <p:txBody>
          <a:body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eaLnBrk="1" latinLnBrk="0" hangingPunct="1"/>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lvl1pPr>
              <a:defRPr sz="2400">
                <a:solidFill>
                  <a:schemeClr val="tx1"/>
                </a:solidFill>
              </a:defRPr>
            </a:lvl1pPr>
          </a:lstStyle>
          <a:p>
            <a:fld id="{432760E4-E15F-4226-A417-F645F59E93F2}" type="slidenum">
              <a:rPr lang="en-US" smtClean="0"/>
              <a:pPr/>
              <a:t>‹#›</a:t>
            </a:fld>
            <a:endParaRPr lang="en-US" dirty="0"/>
          </a:p>
        </p:txBody>
      </p:sp>
    </p:spTree>
    <p:extLst>
      <p:ext uri="{BB962C8B-B14F-4D97-AF65-F5344CB8AC3E}">
        <p14:creationId xmlns:p14="http://schemas.microsoft.com/office/powerpoint/2010/main" val="3573440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eaLnBrk="1" latinLnBrk="0" hangingPunct="1"/>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lvl1pPr>
              <a:defRPr sz="2400">
                <a:solidFill>
                  <a:schemeClr val="tx1"/>
                </a:solidFill>
              </a:defRPr>
            </a:lvl1pPr>
          </a:lstStyle>
          <a:p>
            <a:fld id="{69E29E33-B620-47F9-BB04-8846C2A5AFCC}" type="slidenum">
              <a:rPr lang="en-US" smtClean="0"/>
              <a:pPr/>
              <a:t>‹#›</a:t>
            </a:fld>
            <a:endParaRPr lang="en-US" dirty="0"/>
          </a:p>
        </p:txBody>
      </p:sp>
    </p:spTree>
    <p:extLst>
      <p:ext uri="{BB962C8B-B14F-4D97-AF65-F5344CB8AC3E}">
        <p14:creationId xmlns:p14="http://schemas.microsoft.com/office/powerpoint/2010/main" val="56010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9862" y="847492"/>
            <a:ext cx="8106937" cy="57014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eaLnBrk="1" latinLnBrk="0" hangingPunct="1"/>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dirty="0"/>
          </a:p>
        </p:txBody>
      </p:sp>
    </p:spTree>
    <p:extLst>
      <p:ext uri="{BB962C8B-B14F-4D97-AF65-F5344CB8AC3E}">
        <p14:creationId xmlns:p14="http://schemas.microsoft.com/office/powerpoint/2010/main" val="29294021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eaLnBrk="1" latinLnBrk="0" hangingPunct="1"/>
            <a:endParaRPr lang="en-US" dirty="0"/>
          </a:p>
        </p:txBody>
      </p:sp>
      <p:sp>
        <p:nvSpPr>
          <p:cNvPr id="8" name="Footer Placeholder 7"/>
          <p:cNvSpPr>
            <a:spLocks noGrp="1"/>
          </p:cNvSpPr>
          <p:nvPr>
            <p:ph type="ftr" sz="quarter" idx="11"/>
          </p:nvPr>
        </p:nvSpPr>
        <p:spPr/>
        <p:txBody>
          <a:bodyPr/>
          <a:lstStyle/>
          <a:p>
            <a:endParaRPr kumimoji="0" lang="en-US" dirty="0"/>
          </a:p>
        </p:txBody>
      </p:sp>
      <p:sp>
        <p:nvSpPr>
          <p:cNvPr id="9" name="Slide Number Placeholder 8"/>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dirty="0"/>
          </a:p>
        </p:txBody>
      </p:sp>
    </p:spTree>
    <p:extLst>
      <p:ext uri="{BB962C8B-B14F-4D97-AF65-F5344CB8AC3E}">
        <p14:creationId xmlns:p14="http://schemas.microsoft.com/office/powerpoint/2010/main" val="88382264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eaLnBrk="1" latinLnBrk="0" hangingPunct="1"/>
            <a:endParaRPr lang="en-US" dirty="0"/>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p:txBody>
          <a:bodyPr/>
          <a:lstStyle>
            <a:lvl1pPr>
              <a:defRPr sz="2400">
                <a:solidFill>
                  <a:schemeClr val="tx1"/>
                </a:solidFill>
              </a:defRPr>
            </a:lvl1pPr>
          </a:lstStyle>
          <a:p>
            <a:fld id="{69E29E33-B620-47F9-BB04-8846C2A5AFCC}" type="slidenum">
              <a:rPr lang="en-US" smtClean="0"/>
              <a:pPr/>
              <a:t>‹#›</a:t>
            </a:fld>
            <a:endParaRPr lang="en-US" dirty="0"/>
          </a:p>
        </p:txBody>
      </p:sp>
    </p:spTree>
    <p:extLst>
      <p:ext uri="{BB962C8B-B14F-4D97-AF65-F5344CB8AC3E}">
        <p14:creationId xmlns:p14="http://schemas.microsoft.com/office/powerpoint/2010/main" val="1598319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endParaRPr lang="en-US" dirty="0"/>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p:txBody>
          <a:bodyPr/>
          <a:lstStyle>
            <a:lvl1pPr>
              <a:defRPr sz="2400">
                <a:solidFill>
                  <a:schemeClr val="tx1"/>
                </a:solidFill>
              </a:defRPr>
            </a:lvl1pPr>
          </a:lstStyle>
          <a:p>
            <a:fld id="{69E29E33-B620-47F9-BB04-8846C2A5AFCC}" type="slidenum">
              <a:rPr lang="en-US" smtClean="0"/>
              <a:pPr/>
              <a:t>‹#›</a:t>
            </a:fld>
            <a:endParaRPr lang="en-US" dirty="0"/>
          </a:p>
        </p:txBody>
      </p:sp>
    </p:spTree>
    <p:extLst>
      <p:ext uri="{BB962C8B-B14F-4D97-AF65-F5344CB8AC3E}">
        <p14:creationId xmlns:p14="http://schemas.microsoft.com/office/powerpoint/2010/main" val="140048536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dirty="0"/>
          </a:p>
        </p:txBody>
      </p:sp>
    </p:spTree>
    <p:extLst>
      <p:ext uri="{BB962C8B-B14F-4D97-AF65-F5344CB8AC3E}">
        <p14:creationId xmlns:p14="http://schemas.microsoft.com/office/powerpoint/2010/main" val="2469532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dirty="0"/>
          </a:p>
        </p:txBody>
      </p:sp>
    </p:spTree>
    <p:extLst>
      <p:ext uri="{BB962C8B-B14F-4D97-AF65-F5344CB8AC3E}">
        <p14:creationId xmlns:p14="http://schemas.microsoft.com/office/powerpoint/2010/main" val="3206413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latinLnBrk="0" hangingPunct="1"/>
            <a:endParaRPr lang="en-US" dirty="0">
              <a:solidFill>
                <a:schemeClr val="tx1">
                  <a:shade val="50000"/>
                </a:scheme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0" lang="en-US" dirty="0">
              <a:solidFill>
                <a:schemeClr val="tx1">
                  <a:shade val="50000"/>
                </a:scheme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E29E33-B620-47F9-BB04-8846C2A5AFCC}" type="slidenum">
              <a:rPr kumimoji="0" lang="en-US" smtClean="0"/>
              <a:pPr eaLnBrk="1" latinLnBrk="0" hangingPunct="1"/>
              <a:t>‹#›</a:t>
            </a:fld>
            <a:endParaRPr kumimoji="0" lang="en-US" dirty="0">
              <a:solidFill>
                <a:schemeClr val="tx1">
                  <a:shade val="50000"/>
                </a:schemeClr>
              </a:solidFill>
            </a:endParaRPr>
          </a:p>
        </p:txBody>
      </p:sp>
      <p:pic>
        <p:nvPicPr>
          <p:cNvPr id="7" name="Picture 41" descr="Blue Background"/>
          <p:cNvPicPr>
            <a:picLocks noChangeAspect="1" noChangeArrowheads="1"/>
          </p:cNvPicPr>
          <p:nvPr userDrawn="1"/>
        </p:nvPicPr>
        <p:blipFill>
          <a:blip r:embed="rId14" cstate="print"/>
          <a:srcRect/>
          <a:stretch>
            <a:fillRect/>
          </a:stretch>
        </p:blipFill>
        <p:spPr bwMode="auto">
          <a:xfrm>
            <a:off x="0" y="0"/>
            <a:ext cx="9144000" cy="6911975"/>
          </a:xfrm>
          <a:prstGeom prst="rect">
            <a:avLst/>
          </a:prstGeom>
          <a:noFill/>
          <a:ln w="9525">
            <a:noFill/>
            <a:miter lim="800000"/>
            <a:headEnd/>
            <a:tailEnd/>
          </a:ln>
        </p:spPr>
      </p:pic>
      <p:sp>
        <p:nvSpPr>
          <p:cNvPr id="8" name="Text Box 19"/>
          <p:cNvSpPr txBox="1">
            <a:spLocks noChangeArrowheads="1"/>
          </p:cNvSpPr>
          <p:nvPr userDrawn="1"/>
        </p:nvSpPr>
        <p:spPr bwMode="auto">
          <a:xfrm>
            <a:off x="6781800" y="533400"/>
            <a:ext cx="1219200" cy="457200"/>
          </a:xfrm>
          <a:prstGeom prst="rect">
            <a:avLst/>
          </a:prstGeom>
          <a:noFill/>
          <a:ln w="9525">
            <a:noFill/>
            <a:miter lim="800000"/>
            <a:headEnd/>
            <a:tailEnd/>
          </a:ln>
        </p:spPr>
        <p:txBody>
          <a:bodyPr>
            <a:spAutoFit/>
          </a:bodyPr>
          <a:lstStyle/>
          <a:p>
            <a:pPr algn="ctr">
              <a:spcBef>
                <a:spcPct val="50000"/>
              </a:spcBef>
              <a:defRPr/>
            </a:pPr>
            <a:r>
              <a:rPr lang="en-US" sz="2400" dirty="0"/>
              <a:t>  </a:t>
            </a:r>
          </a:p>
        </p:txBody>
      </p:sp>
      <p:sp>
        <p:nvSpPr>
          <p:cNvPr id="9" name="Rectangle 23"/>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p:spPr>
        <p:txBody>
          <a:bodyPr wrap="none" anchor="ctr"/>
          <a:lstStyle/>
          <a:p>
            <a:pPr algn="ctr">
              <a:defRPr/>
            </a:pPr>
            <a:endParaRPr lang="en-US" dirty="0"/>
          </a:p>
        </p:txBody>
      </p:sp>
      <p:sp>
        <p:nvSpPr>
          <p:cNvPr id="10" name="Rectangle 28"/>
          <p:cNvSpPr>
            <a:spLocks noChangeArrowheads="1"/>
          </p:cNvSpPr>
          <p:nvPr userDrawn="1"/>
        </p:nvSpPr>
        <p:spPr bwMode="auto">
          <a:xfrm>
            <a:off x="0" y="533400"/>
            <a:ext cx="9131300" cy="241300"/>
          </a:xfrm>
          <a:prstGeom prst="rect">
            <a:avLst/>
          </a:prstGeom>
          <a:solidFill>
            <a:srgbClr val="D5DDED"/>
          </a:solidFill>
          <a:ln w="9525">
            <a:solidFill>
              <a:srgbClr val="D5DDED"/>
            </a:solidFill>
            <a:miter lim="800000"/>
            <a:headEnd/>
            <a:tailEnd/>
          </a:ln>
        </p:spPr>
        <p:txBody>
          <a:bodyPr wrap="none" anchor="ctr"/>
          <a:lstStyle/>
          <a:p>
            <a:pPr algn="ctr">
              <a:defRPr/>
            </a:pPr>
            <a:endParaRPr lang="en-US" dirty="0"/>
          </a:p>
        </p:txBody>
      </p:sp>
      <p:sp>
        <p:nvSpPr>
          <p:cNvPr id="11" name="Text Box 29"/>
          <p:cNvSpPr txBox="1">
            <a:spLocks noChangeArrowheads="1"/>
          </p:cNvSpPr>
          <p:nvPr userDrawn="1"/>
        </p:nvSpPr>
        <p:spPr bwMode="auto">
          <a:xfrm>
            <a:off x="142875" y="533400"/>
            <a:ext cx="5791200" cy="244475"/>
          </a:xfrm>
          <a:prstGeom prst="rect">
            <a:avLst/>
          </a:prstGeom>
          <a:noFill/>
          <a:ln w="9525">
            <a:noFill/>
            <a:miter lim="800000"/>
            <a:headEnd/>
            <a:tailEnd/>
          </a:ln>
          <a:effectLst/>
        </p:spPr>
        <p:txBody>
          <a:bodyPr>
            <a:spAutoFit/>
          </a:bodyPr>
          <a:lstStyle>
            <a:lvl1pPr algn="ctr">
              <a:defRPr sz="1000">
                <a:solidFill>
                  <a:schemeClr val="tx1"/>
                </a:solidFill>
                <a:latin typeface="Times New Roman" pitchFamily="18" charset="0"/>
              </a:defRPr>
            </a:lvl1pPr>
            <a:lvl2pPr marL="742950" indent="-285750" algn="ctr">
              <a:defRPr sz="1000">
                <a:solidFill>
                  <a:schemeClr val="tx1"/>
                </a:solidFill>
                <a:latin typeface="Times New Roman" pitchFamily="18" charset="0"/>
              </a:defRPr>
            </a:lvl2pPr>
            <a:lvl3pPr marL="1143000" indent="-228600" algn="ctr">
              <a:defRPr sz="1000">
                <a:solidFill>
                  <a:schemeClr val="tx1"/>
                </a:solidFill>
                <a:latin typeface="Times New Roman" pitchFamily="18" charset="0"/>
              </a:defRPr>
            </a:lvl3pPr>
            <a:lvl4pPr marL="1600200" indent="-228600" algn="ctr">
              <a:defRPr sz="1000">
                <a:solidFill>
                  <a:schemeClr val="tx1"/>
                </a:solidFill>
                <a:latin typeface="Times New Roman" pitchFamily="18" charset="0"/>
              </a:defRPr>
            </a:lvl4pPr>
            <a:lvl5pPr marL="2057400" indent="-228600" algn="ctr">
              <a:defRPr sz="1000">
                <a:solidFill>
                  <a:schemeClr val="tx1"/>
                </a:solidFill>
                <a:latin typeface="Times New Roman" pitchFamily="18" charset="0"/>
              </a:defRPr>
            </a:lvl5pPr>
            <a:lvl6pPr marL="2514600" indent="-228600" algn="ctr" fontAlgn="base">
              <a:spcBef>
                <a:spcPct val="0"/>
              </a:spcBef>
              <a:spcAft>
                <a:spcPct val="0"/>
              </a:spcAft>
              <a:defRPr sz="1000">
                <a:solidFill>
                  <a:schemeClr val="tx1"/>
                </a:solidFill>
                <a:latin typeface="Times New Roman" pitchFamily="18" charset="0"/>
              </a:defRPr>
            </a:lvl6pPr>
            <a:lvl7pPr marL="2971800" indent="-228600" algn="ctr" fontAlgn="base">
              <a:spcBef>
                <a:spcPct val="0"/>
              </a:spcBef>
              <a:spcAft>
                <a:spcPct val="0"/>
              </a:spcAft>
              <a:defRPr sz="1000">
                <a:solidFill>
                  <a:schemeClr val="tx1"/>
                </a:solidFill>
                <a:latin typeface="Times New Roman" pitchFamily="18" charset="0"/>
              </a:defRPr>
            </a:lvl7pPr>
            <a:lvl8pPr marL="3429000" indent="-228600" algn="ctr" fontAlgn="base">
              <a:spcBef>
                <a:spcPct val="0"/>
              </a:spcBef>
              <a:spcAft>
                <a:spcPct val="0"/>
              </a:spcAft>
              <a:defRPr sz="1000">
                <a:solidFill>
                  <a:schemeClr val="tx1"/>
                </a:solidFill>
                <a:latin typeface="Times New Roman" pitchFamily="18" charset="0"/>
              </a:defRPr>
            </a:lvl8pPr>
            <a:lvl9pPr marL="3886200" indent="-228600" algn="ctr" fontAlgn="base">
              <a:spcBef>
                <a:spcPct val="0"/>
              </a:spcBef>
              <a:spcAft>
                <a:spcPct val="0"/>
              </a:spcAft>
              <a:defRPr sz="1000">
                <a:solidFill>
                  <a:schemeClr val="tx1"/>
                </a:solidFill>
                <a:latin typeface="Times New Roman" pitchFamily="18" charset="0"/>
              </a:defRPr>
            </a:lvl9pPr>
          </a:lstStyle>
          <a:p>
            <a:pPr algn="l">
              <a:spcBef>
                <a:spcPct val="50000"/>
              </a:spcBef>
              <a:defRPr/>
            </a:pPr>
            <a:r>
              <a:rPr lang="en-US" dirty="0" smtClean="0">
                <a:solidFill>
                  <a:srgbClr val="080808"/>
                </a:solidFill>
                <a:latin typeface="Arial" charset="0"/>
              </a:rPr>
              <a:t>Tom Corbett, Governor    </a:t>
            </a:r>
            <a:r>
              <a:rPr lang="en-US" dirty="0" smtClean="0">
                <a:solidFill>
                  <a:srgbClr val="080808"/>
                </a:solidFill>
                <a:latin typeface="Arial" charset="0"/>
                <a:cs typeface="Arial" charset="0"/>
              </a:rPr>
              <a:t>▪   </a:t>
            </a:r>
            <a:r>
              <a:rPr lang="en-US" dirty="0" smtClean="0">
                <a:solidFill>
                  <a:srgbClr val="080808"/>
                </a:solidFill>
                <a:latin typeface="Arial" charset="0"/>
              </a:rPr>
              <a:t>  Ronald Tomalis, Secretary of Education</a:t>
            </a:r>
          </a:p>
        </p:txBody>
      </p:sp>
      <p:sp>
        <p:nvSpPr>
          <p:cNvPr id="12" name="Text Box 33"/>
          <p:cNvSpPr txBox="1">
            <a:spLocks noChangeArrowheads="1"/>
          </p:cNvSpPr>
          <p:nvPr userDrawn="1"/>
        </p:nvSpPr>
        <p:spPr bwMode="auto">
          <a:xfrm>
            <a:off x="7048500" y="533400"/>
            <a:ext cx="1971675" cy="246063"/>
          </a:xfrm>
          <a:prstGeom prst="rect">
            <a:avLst/>
          </a:prstGeom>
          <a:noFill/>
          <a:ln w="9525">
            <a:noFill/>
            <a:miter lim="800000"/>
            <a:headEnd/>
            <a:tailEnd/>
          </a:ln>
        </p:spPr>
        <p:txBody>
          <a:bodyPr>
            <a:spAutoFit/>
          </a:bodyPr>
          <a:lstStyle/>
          <a:p>
            <a:pPr algn="r">
              <a:spcBef>
                <a:spcPct val="50000"/>
              </a:spcBef>
              <a:defRPr/>
            </a:pPr>
            <a:r>
              <a:rPr lang="en-US" dirty="0">
                <a:solidFill>
                  <a:srgbClr val="080808"/>
                </a:solidFill>
                <a:latin typeface="Arial" pitchFamily="34" charset="0"/>
              </a:rPr>
              <a:t>www.education.state.pa.us</a:t>
            </a:r>
          </a:p>
        </p:txBody>
      </p:sp>
      <p:sp>
        <p:nvSpPr>
          <p:cNvPr id="13" name="Text Box 52"/>
          <p:cNvSpPr txBox="1">
            <a:spLocks noChangeArrowheads="1"/>
          </p:cNvSpPr>
          <p:nvPr userDrawn="1"/>
        </p:nvSpPr>
        <p:spPr bwMode="auto">
          <a:xfrm>
            <a:off x="54831" y="1588"/>
            <a:ext cx="5383205" cy="461665"/>
          </a:xfrm>
          <a:prstGeom prst="rect">
            <a:avLst/>
          </a:prstGeom>
          <a:noFill/>
          <a:ln w="9525">
            <a:noFill/>
            <a:miter lim="800000"/>
            <a:headEnd/>
            <a:tailEnd/>
          </a:ln>
          <a:effectLst/>
        </p:spPr>
        <p:txBody>
          <a:bodyPr wrap="none">
            <a:spAutoFit/>
          </a:bodyPr>
          <a:lstStyle/>
          <a:p>
            <a:pPr>
              <a:defRPr/>
            </a:pPr>
            <a:r>
              <a:rPr lang="en-US" sz="2400" b="1" dirty="0" smtClean="0">
                <a:solidFill>
                  <a:schemeClr val="bg1"/>
                </a:solidFill>
                <a:latin typeface="Arial" pitchFamily="34" charset="0"/>
              </a:rPr>
              <a:t>Measuring</a:t>
            </a:r>
            <a:r>
              <a:rPr lang="en-US" sz="2400" b="1" baseline="0" dirty="0" smtClean="0">
                <a:solidFill>
                  <a:schemeClr val="bg1"/>
                </a:solidFill>
                <a:latin typeface="Arial" pitchFamily="34" charset="0"/>
              </a:rPr>
              <a:t> Educator Effectiveness</a:t>
            </a:r>
            <a:endParaRPr lang="en-US" sz="2400" b="1" dirty="0">
              <a:solidFill>
                <a:schemeClr val="bg1"/>
              </a:solidFill>
              <a:latin typeface="Arial" pitchFamily="34" charset="0"/>
            </a:endParaRPr>
          </a:p>
        </p:txBody>
      </p:sp>
    </p:spTree>
    <p:extLst>
      <p:ext uri="{BB962C8B-B14F-4D97-AF65-F5344CB8AC3E}">
        <p14:creationId xmlns:p14="http://schemas.microsoft.com/office/powerpoint/2010/main" val="141959125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52" r:id="rId1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hyperlink" Target="http://www.pdesas.org/Instruction/Frameworks" TargetMode="External"/><Relationship Id="rId2" Type="http://schemas.openxmlformats.org/officeDocument/2006/relationships/hyperlink" Target="http://www.portal.state.pa.us/portal/server.pt/community/educator_effectiveness_project/20903"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p:cNvPicPr>
            <a:picLocks noChangeAspect="1" noChangeArrowheads="1"/>
          </p:cNvPicPr>
          <p:nvPr/>
        </p:nvPicPr>
        <p:blipFill>
          <a:blip r:embed="rId3" cstate="print"/>
          <a:srcRect/>
          <a:stretch>
            <a:fillRect/>
          </a:stretch>
        </p:blipFill>
        <p:spPr bwMode="auto">
          <a:xfrm>
            <a:off x="2711450" y="2765501"/>
            <a:ext cx="3602336" cy="3077737"/>
          </a:xfrm>
          <a:prstGeom prst="rect">
            <a:avLst/>
          </a:prstGeom>
          <a:noFill/>
          <a:ln w="9525">
            <a:noFill/>
            <a:miter lim="800000"/>
            <a:headEnd/>
            <a:tailEnd/>
          </a:ln>
        </p:spPr>
      </p:pic>
      <p:sp>
        <p:nvSpPr>
          <p:cNvPr id="2052" name="Rectangle 3"/>
          <p:cNvSpPr>
            <a:spLocks noChangeArrowheads="1"/>
          </p:cNvSpPr>
          <p:nvPr/>
        </p:nvSpPr>
        <p:spPr bwMode="auto">
          <a:xfrm>
            <a:off x="367991" y="1438507"/>
            <a:ext cx="8339448" cy="1070517"/>
          </a:xfrm>
          <a:prstGeom prst="rect">
            <a:avLst/>
          </a:prstGeom>
          <a:noFill/>
          <a:ln w="9525">
            <a:noFill/>
            <a:miter lim="800000"/>
            <a:headEnd/>
            <a:tailEnd/>
          </a:ln>
        </p:spPr>
        <p:txBody>
          <a:bodyPr/>
          <a:lstStyle/>
          <a:p>
            <a:pPr algn="ctr">
              <a:tabLst>
                <a:tab pos="2684463" algn="l"/>
              </a:tabLst>
            </a:pPr>
            <a:r>
              <a:rPr lang="en-US" sz="3600" b="1" dirty="0" smtClean="0">
                <a:solidFill>
                  <a:schemeClr val="tx2"/>
                </a:solidFill>
                <a:latin typeface="Tahoma" pitchFamily="34" charset="0"/>
                <a:ea typeface="Tahoma" pitchFamily="34" charset="0"/>
                <a:cs typeface="Tahoma" pitchFamily="34" charset="0"/>
              </a:rPr>
              <a:t>Measuring Educator Effectiveness</a:t>
            </a:r>
            <a:endParaRPr lang="en-US" sz="3600" b="1" dirty="0">
              <a:solidFill>
                <a:schemeClr val="tx2"/>
              </a:solidFill>
              <a:latin typeface="Tahoma" pitchFamily="34" charset="0"/>
              <a:ea typeface="Tahoma" pitchFamily="34" charset="0"/>
              <a:cs typeface="Tahoma" pitchFamily="34" charset="0"/>
            </a:endParaRPr>
          </a:p>
          <a:p>
            <a:pPr algn="ctr">
              <a:tabLst>
                <a:tab pos="2684463" algn="l"/>
              </a:tabLst>
            </a:pPr>
            <a:endParaRPr lang="en-US" sz="3600" dirty="0"/>
          </a:p>
          <a:p>
            <a:pPr algn="ctr">
              <a:tabLst>
                <a:tab pos="2684463" algn="l"/>
              </a:tabLst>
            </a:pPr>
            <a:endParaRPr lang="en-US" sz="2000" dirty="0"/>
          </a:p>
          <a:p>
            <a:pPr algn="ctr">
              <a:spcBef>
                <a:spcPct val="20000"/>
              </a:spcBef>
              <a:tabLst>
                <a:tab pos="2684463" algn="l"/>
              </a:tabLst>
            </a:pPr>
            <a:endParaRPr lang="en-US" sz="2000" dirty="0"/>
          </a:p>
        </p:txBody>
      </p:sp>
      <p:sp>
        <p:nvSpPr>
          <p:cNvPr id="2053" name="Text Box 4"/>
          <p:cNvSpPr txBox="1">
            <a:spLocks noChangeArrowheads="1"/>
          </p:cNvSpPr>
          <p:nvPr/>
        </p:nvSpPr>
        <p:spPr bwMode="auto">
          <a:xfrm>
            <a:off x="228600" y="6248400"/>
            <a:ext cx="2667000" cy="366713"/>
          </a:xfrm>
          <a:prstGeom prst="rect">
            <a:avLst/>
          </a:prstGeom>
          <a:noFill/>
          <a:ln w="9525">
            <a:noFill/>
            <a:miter lim="800000"/>
            <a:headEnd/>
            <a:tailEnd/>
          </a:ln>
        </p:spPr>
        <p:txBody>
          <a:bodyPr>
            <a:spAutoFit/>
          </a:bodyPr>
          <a:lstStyle/>
          <a:p>
            <a:pPr>
              <a:spcBef>
                <a:spcPct val="50000"/>
              </a:spcBef>
            </a:pPr>
            <a:endParaRPr lang="en-US" sz="1800" dirty="0">
              <a:latin typeface="Arial" charset="0"/>
            </a:endParaRPr>
          </a:p>
        </p:txBody>
      </p:sp>
      <p:sp>
        <p:nvSpPr>
          <p:cNvPr id="2" name="TextBox 1"/>
          <p:cNvSpPr txBox="1"/>
          <p:nvPr/>
        </p:nvSpPr>
        <p:spPr>
          <a:xfrm>
            <a:off x="5486400" y="6512441"/>
            <a:ext cx="3308001" cy="246221"/>
          </a:xfrm>
          <a:prstGeom prst="rect">
            <a:avLst/>
          </a:prstGeom>
          <a:noFill/>
        </p:spPr>
        <p:txBody>
          <a:bodyPr wrap="square" rtlCol="0">
            <a:spAutoFit/>
          </a:bodyPr>
          <a:lstStyle/>
          <a:p>
            <a:r>
              <a:rPr lang="en-US" dirty="0" smtClean="0"/>
              <a:t>May 3, 2012 revision, </a:t>
            </a:r>
            <a:r>
              <a:rPr lang="en-US" dirty="0"/>
              <a:t>m</a:t>
            </a:r>
            <a:r>
              <a:rPr lang="en-US" dirty="0" smtClean="0"/>
              <a:t>odified by L. Snyder (ARIN IU 28)</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989" y="1037062"/>
            <a:ext cx="8329961" cy="769436"/>
          </a:xfrm>
        </p:spPr>
        <p:txBody>
          <a:bodyPr>
            <a:normAutofit/>
          </a:bodyPr>
          <a:lstStyle/>
          <a:p>
            <a:r>
              <a:rPr lang="en-US" sz="3600" b="1" dirty="0" smtClean="0">
                <a:solidFill>
                  <a:schemeClr val="tx2"/>
                </a:solidFill>
                <a:latin typeface="Tahoma" pitchFamily="34" charset="0"/>
                <a:ea typeface="Tahoma" pitchFamily="34" charset="0"/>
                <a:cs typeface="Tahoma" pitchFamily="34" charset="0"/>
              </a:rPr>
              <a:t>Research in Phase III (Teachers)</a:t>
            </a:r>
            <a:endParaRPr lang="en-US" sz="3600" b="1" dirty="0">
              <a:solidFill>
                <a:schemeClr val="tx2"/>
              </a:solidFill>
              <a:latin typeface="Tahoma" pitchFamily="34" charset="0"/>
              <a:ea typeface="Tahoma" pitchFamily="34" charset="0"/>
              <a:cs typeface="Tahoma" pitchFamily="34" charset="0"/>
            </a:endParaRPr>
          </a:p>
        </p:txBody>
      </p:sp>
      <p:sp>
        <p:nvSpPr>
          <p:cNvPr id="3" name="Content Placeholder 2"/>
          <p:cNvSpPr>
            <a:spLocks noGrp="1"/>
          </p:cNvSpPr>
          <p:nvPr>
            <p:ph idx="1"/>
          </p:nvPr>
        </p:nvSpPr>
        <p:spPr>
          <a:xfrm>
            <a:off x="457200" y="2219093"/>
            <a:ext cx="8229599" cy="4215161"/>
          </a:xfrm>
        </p:spPr>
        <p:txBody>
          <a:bodyPr>
            <a:noAutofit/>
          </a:bodyPr>
          <a:lstStyle/>
          <a:p>
            <a:r>
              <a:rPr lang="en-US" sz="2400" b="1" dirty="0" smtClean="0">
                <a:latin typeface="Tahoma" pitchFamily="34" charset="0"/>
                <a:ea typeface="Tahoma" pitchFamily="34" charset="0"/>
                <a:cs typeface="Tahoma" pitchFamily="34" charset="0"/>
              </a:rPr>
              <a:t>Qualitative</a:t>
            </a:r>
            <a:r>
              <a:rPr lang="en-US" sz="2400" dirty="0" smtClean="0">
                <a:latin typeface="Tahoma" pitchFamily="34" charset="0"/>
                <a:ea typeface="Tahoma" pitchFamily="34" charset="0"/>
                <a:cs typeface="Tahoma" pitchFamily="34" charset="0"/>
              </a:rPr>
              <a:t>:  A University of Pittsburgh researcher is conducting a qualitative analysis regarding the effectiveness of principal training and the </a:t>
            </a:r>
            <a:r>
              <a:rPr lang="en-US" sz="2400" dirty="0">
                <a:latin typeface="Tahoma" pitchFamily="34" charset="0"/>
                <a:ea typeface="Tahoma" pitchFamily="34" charset="0"/>
                <a:cs typeface="Tahoma" pitchFamily="34" charset="0"/>
              </a:rPr>
              <a:t>comprehensiveness, validity, transparency, practicality, and quality of the teacher evaluation </a:t>
            </a:r>
            <a:r>
              <a:rPr lang="en-US" sz="2400" dirty="0" smtClean="0">
                <a:latin typeface="Tahoma" pitchFamily="34" charset="0"/>
                <a:ea typeface="Tahoma" pitchFamily="34" charset="0"/>
                <a:cs typeface="Tahoma" pitchFamily="34" charset="0"/>
              </a:rPr>
              <a:t>system.</a:t>
            </a:r>
          </a:p>
          <a:p>
            <a:r>
              <a:rPr lang="en-US" sz="2400" b="1" dirty="0" smtClean="0">
                <a:latin typeface="Tahoma" pitchFamily="34" charset="0"/>
                <a:ea typeface="Tahoma" pitchFamily="34" charset="0"/>
                <a:cs typeface="Tahoma" pitchFamily="34" charset="0"/>
              </a:rPr>
              <a:t>Quantitative</a:t>
            </a:r>
            <a:r>
              <a:rPr lang="en-US" sz="2400" dirty="0" smtClean="0">
                <a:latin typeface="Tahoma" pitchFamily="34" charset="0"/>
                <a:ea typeface="Tahoma" pitchFamily="34" charset="0"/>
                <a:cs typeface="Tahoma" pitchFamily="34" charset="0"/>
              </a:rPr>
              <a:t>:  A third party researcher is conducting a </a:t>
            </a:r>
            <a:r>
              <a:rPr lang="en-US" sz="2400" dirty="0">
                <a:latin typeface="Tahoma" pitchFamily="34" charset="0"/>
                <a:ea typeface="Tahoma" pitchFamily="34" charset="0"/>
                <a:cs typeface="Tahoma" pitchFamily="34" charset="0"/>
              </a:rPr>
              <a:t>quantitative analysis </a:t>
            </a:r>
            <a:r>
              <a:rPr lang="en-US" sz="2400" dirty="0" smtClean="0">
                <a:latin typeface="Tahoma" pitchFamily="34" charset="0"/>
                <a:ea typeface="Tahoma" pitchFamily="34" charset="0"/>
                <a:cs typeface="Tahoma" pitchFamily="34" charset="0"/>
              </a:rPr>
              <a:t>evaluating the  </a:t>
            </a:r>
            <a:r>
              <a:rPr lang="en-US" sz="2400" dirty="0">
                <a:latin typeface="Tahoma" pitchFamily="34" charset="0"/>
                <a:ea typeface="Tahoma" pitchFamily="34" charset="0"/>
                <a:cs typeface="Tahoma" pitchFamily="34" charset="0"/>
              </a:rPr>
              <a:t>relationships between professional practices </a:t>
            </a:r>
            <a:r>
              <a:rPr lang="en-US" sz="2400" dirty="0" smtClean="0">
                <a:latin typeface="Tahoma" pitchFamily="34" charset="0"/>
                <a:ea typeface="Tahoma" pitchFamily="34" charset="0"/>
                <a:cs typeface="Tahoma" pitchFamily="34" charset="0"/>
              </a:rPr>
              <a:t>(Danielson components - </a:t>
            </a:r>
            <a:r>
              <a:rPr lang="en-US" sz="2400" dirty="0">
                <a:latin typeface="Tahoma" pitchFamily="34" charset="0"/>
                <a:ea typeface="Tahoma" pitchFamily="34" charset="0"/>
                <a:cs typeface="Tahoma" pitchFamily="34" charset="0"/>
              </a:rPr>
              <a:t>as </a:t>
            </a:r>
            <a:r>
              <a:rPr lang="en-US" sz="2400" dirty="0" smtClean="0">
                <a:latin typeface="Tahoma" pitchFamily="34" charset="0"/>
                <a:ea typeface="Tahoma" pitchFamily="34" charset="0"/>
                <a:cs typeface="Tahoma" pitchFamily="34" charset="0"/>
              </a:rPr>
              <a:t>measured </a:t>
            </a:r>
            <a:r>
              <a:rPr lang="en-US" sz="2400" dirty="0">
                <a:latin typeface="Tahoma" pitchFamily="34" charset="0"/>
                <a:ea typeface="Tahoma" pitchFamily="34" charset="0"/>
                <a:cs typeface="Tahoma" pitchFamily="34" charset="0"/>
              </a:rPr>
              <a:t>by classroom observation </a:t>
            </a:r>
            <a:r>
              <a:rPr lang="en-US" sz="2400" dirty="0" smtClean="0">
                <a:latin typeface="Tahoma" pitchFamily="34" charset="0"/>
                <a:ea typeface="Tahoma" pitchFamily="34" charset="0"/>
                <a:cs typeface="Tahoma" pitchFamily="34" charset="0"/>
              </a:rPr>
              <a:t>scores) and student achievement.</a:t>
            </a:r>
            <a:endParaRPr lang="en-US" sz="2400" dirty="0">
              <a:latin typeface="Tahoma" pitchFamily="34" charset="0"/>
              <a:ea typeface="Tahoma" pitchFamily="34" charset="0"/>
              <a:cs typeface="Tahoma" pitchFamily="34" charset="0"/>
            </a:endParaRPr>
          </a:p>
        </p:txBody>
      </p:sp>
      <p:sp>
        <p:nvSpPr>
          <p:cNvPr id="4" name="Slide Number Placeholder 3"/>
          <p:cNvSpPr>
            <a:spLocks noGrp="1"/>
          </p:cNvSpPr>
          <p:nvPr>
            <p:ph type="sldNum" sz="quarter" idx="12"/>
          </p:nvPr>
        </p:nvSpPr>
        <p:spPr/>
        <p:txBody>
          <a:bodyPr/>
          <a:lstStyle/>
          <a:p>
            <a:fld id="{432760E4-E15F-4226-A417-F645F59E93F2}" type="slidenum">
              <a:rPr kumimoji="0" lang="en-US" smtClean="0"/>
              <a:t>10</a:t>
            </a:fld>
            <a:endParaRPr kumimoji="0" lang="en-US" dirty="0"/>
          </a:p>
        </p:txBody>
      </p:sp>
    </p:spTree>
    <p:extLst>
      <p:ext uri="{BB962C8B-B14F-4D97-AF65-F5344CB8AC3E}">
        <p14:creationId xmlns:p14="http://schemas.microsoft.com/office/powerpoint/2010/main" val="2249819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On June 30, 2012, as </a:t>
            </a:r>
            <a:r>
              <a:rPr lang="en-US" dirty="0"/>
              <a:t>part of the 2012-13 state budget, Governor Tom Corbett signed into law </a:t>
            </a:r>
            <a:r>
              <a:rPr lang="en-US" u="sng" dirty="0"/>
              <a:t>House Bill 1901</a:t>
            </a:r>
            <a:r>
              <a:rPr lang="en-US" dirty="0"/>
              <a:t>, which made several changes to the Public School Code of </a:t>
            </a:r>
            <a:r>
              <a:rPr lang="en-US" dirty="0" smtClean="0"/>
              <a:t>1949.</a:t>
            </a:r>
          </a:p>
          <a:p>
            <a:r>
              <a:rPr lang="en-US" dirty="0" smtClean="0"/>
              <a:t>This legislation is now known as </a:t>
            </a:r>
            <a:r>
              <a:rPr lang="en-US" u="sng" dirty="0" smtClean="0"/>
              <a:t>Act </a:t>
            </a:r>
            <a:r>
              <a:rPr lang="en-US" u="sng" dirty="0"/>
              <a:t>82 of 2012</a:t>
            </a:r>
            <a:r>
              <a:rPr lang="en-US" dirty="0"/>
              <a:t>.</a:t>
            </a:r>
          </a:p>
        </p:txBody>
      </p:sp>
      <p:sp>
        <p:nvSpPr>
          <p:cNvPr id="4" name="Slide Number Placeholder 3"/>
          <p:cNvSpPr>
            <a:spLocks noGrp="1"/>
          </p:cNvSpPr>
          <p:nvPr>
            <p:ph type="sldNum" sz="quarter" idx="12"/>
          </p:nvPr>
        </p:nvSpPr>
        <p:spPr/>
        <p:txBody>
          <a:bodyPr/>
          <a:lstStyle/>
          <a:p>
            <a:fld id="{432760E4-E15F-4226-A417-F645F59E93F2}" type="slidenum">
              <a:rPr kumimoji="0" lang="en-US" smtClean="0"/>
              <a:t>11</a:t>
            </a:fld>
            <a:endParaRPr kumimoji="0" lang="en-US" dirty="0"/>
          </a:p>
        </p:txBody>
      </p:sp>
    </p:spTree>
    <p:extLst>
      <p:ext uri="{BB962C8B-B14F-4D97-AF65-F5344CB8AC3E}">
        <p14:creationId xmlns:p14="http://schemas.microsoft.com/office/powerpoint/2010/main" val="2221687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914400"/>
            <a:ext cx="8229600" cy="706438"/>
          </a:xfrm>
        </p:spPr>
        <p:txBody>
          <a:bodyPr>
            <a:normAutofit fontScale="90000"/>
          </a:bodyPr>
          <a:lstStyle/>
          <a:p>
            <a:r>
              <a:rPr lang="en-US" sz="4000" b="1" dirty="0" smtClean="0"/>
              <a:t/>
            </a:r>
            <a:br>
              <a:rPr lang="en-US" sz="4000" b="1" dirty="0" smtClean="0"/>
            </a:br>
            <a:r>
              <a:rPr lang="en-US" sz="4000" b="1" dirty="0" smtClean="0"/>
              <a:t>Omnibus </a:t>
            </a:r>
            <a:r>
              <a:rPr lang="en-US" sz="4000" b="1" dirty="0"/>
              <a:t>School Code Changes </a:t>
            </a:r>
            <a:r>
              <a:rPr lang="en-US" sz="4000" b="1" dirty="0" smtClean="0"/>
              <a:t>– 2012</a:t>
            </a:r>
            <a:r>
              <a:rPr lang="en-US" sz="4000" b="1" dirty="0"/>
              <a:t/>
            </a:r>
            <a:br>
              <a:rPr lang="en-US" sz="4000" b="1" dirty="0"/>
            </a:br>
            <a:endParaRPr lang="en-US" b="1" dirty="0"/>
          </a:p>
        </p:txBody>
      </p:sp>
      <p:sp>
        <p:nvSpPr>
          <p:cNvPr id="4" name="Content Placeholder 3"/>
          <p:cNvSpPr>
            <a:spLocks noGrp="1"/>
          </p:cNvSpPr>
          <p:nvPr>
            <p:ph idx="1"/>
          </p:nvPr>
        </p:nvSpPr>
        <p:spPr/>
        <p:txBody>
          <a:bodyPr>
            <a:noAutofit/>
          </a:bodyPr>
          <a:lstStyle/>
          <a:p>
            <a:pPr marL="0" indent="0">
              <a:buNone/>
            </a:pPr>
            <a:r>
              <a:rPr lang="en-US" b="1" dirty="0" smtClean="0"/>
              <a:t>Educator Evaluation:  </a:t>
            </a:r>
            <a:r>
              <a:rPr lang="en-US" dirty="0" smtClean="0"/>
              <a:t>New </a:t>
            </a:r>
            <a:r>
              <a:rPr lang="en-US" dirty="0"/>
              <a:t>approved rating </a:t>
            </a:r>
            <a:r>
              <a:rPr lang="en-US" dirty="0" smtClean="0"/>
              <a:t>tools to be developed/provided by PDE</a:t>
            </a:r>
          </a:p>
          <a:p>
            <a:r>
              <a:rPr lang="en-US" dirty="0" smtClean="0"/>
              <a:t>Year use begins:</a:t>
            </a:r>
          </a:p>
          <a:p>
            <a:pPr lvl="1"/>
            <a:r>
              <a:rPr lang="en-US" sz="3200" dirty="0" smtClean="0"/>
              <a:t>Teachers = 2013-14 school year</a:t>
            </a:r>
          </a:p>
          <a:p>
            <a:pPr lvl="1"/>
            <a:r>
              <a:rPr lang="en-US" sz="3200" dirty="0" smtClean="0"/>
              <a:t>Nonteaching Professionals = 2014-15 school year</a:t>
            </a:r>
          </a:p>
          <a:p>
            <a:pPr lvl="1"/>
            <a:r>
              <a:rPr lang="en-US" sz="3200" dirty="0" smtClean="0"/>
              <a:t>Principals = 2014-15 school year</a:t>
            </a:r>
          </a:p>
        </p:txBody>
      </p:sp>
      <p:sp>
        <p:nvSpPr>
          <p:cNvPr id="2" name="Slide Number Placeholder 1"/>
          <p:cNvSpPr>
            <a:spLocks noGrp="1"/>
          </p:cNvSpPr>
          <p:nvPr>
            <p:ph type="sldNum" sz="quarter" idx="12"/>
          </p:nvPr>
        </p:nvSpPr>
        <p:spPr/>
        <p:txBody>
          <a:bodyPr/>
          <a:lstStyle/>
          <a:p>
            <a:fld id="{432760E4-E15F-4226-A417-F645F59E93F2}" type="slidenum">
              <a:rPr lang="en-US" smtClean="0"/>
              <a:pPr/>
              <a:t>12</a:t>
            </a:fld>
            <a:endParaRPr lang="en-US" dirty="0"/>
          </a:p>
        </p:txBody>
      </p:sp>
    </p:spTree>
    <p:extLst>
      <p:ext uri="{BB962C8B-B14F-4D97-AF65-F5344CB8AC3E}">
        <p14:creationId xmlns:p14="http://schemas.microsoft.com/office/powerpoint/2010/main" val="2100241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965200"/>
            <a:ext cx="8229600" cy="452437"/>
          </a:xfrm>
        </p:spPr>
        <p:txBody>
          <a:bodyPr>
            <a:normAutofit fontScale="90000"/>
          </a:bodyPr>
          <a:lstStyle/>
          <a:p>
            <a:r>
              <a:rPr lang="en-US" dirty="0" smtClean="0"/>
              <a:t>2013-14 School Year</a:t>
            </a:r>
            <a:endParaRPr lang="en-US" dirty="0"/>
          </a:p>
        </p:txBody>
      </p:sp>
      <p:sp>
        <p:nvSpPr>
          <p:cNvPr id="4" name="Content Placeholder 3"/>
          <p:cNvSpPr>
            <a:spLocks noGrp="1"/>
          </p:cNvSpPr>
          <p:nvPr>
            <p:ph idx="1"/>
          </p:nvPr>
        </p:nvSpPr>
        <p:spPr>
          <a:xfrm>
            <a:off x="457200" y="1600200"/>
            <a:ext cx="8229600" cy="5003800"/>
          </a:xfrm>
        </p:spPr>
        <p:txBody>
          <a:bodyPr>
            <a:normAutofit fontScale="92500" lnSpcReduction="20000"/>
          </a:bodyPr>
          <a:lstStyle/>
          <a:p>
            <a:pPr marL="0" indent="0">
              <a:buNone/>
            </a:pPr>
            <a:r>
              <a:rPr lang="en-US" b="1" u="sng" dirty="0"/>
              <a:t>Teachers</a:t>
            </a:r>
            <a:r>
              <a:rPr lang="en-US" b="1" dirty="0"/>
              <a:t> </a:t>
            </a:r>
            <a:r>
              <a:rPr lang="en-US" b="1" dirty="0" smtClean="0"/>
              <a:t>(those with </a:t>
            </a:r>
            <a:r>
              <a:rPr lang="en-US" b="1" dirty="0"/>
              <a:t>i</a:t>
            </a:r>
            <a:r>
              <a:rPr lang="en-US" b="1" dirty="0" smtClean="0"/>
              <a:t>nstructional certificates)</a:t>
            </a:r>
            <a:endParaRPr lang="en-US" dirty="0"/>
          </a:p>
          <a:p>
            <a:pPr marL="0" indent="0">
              <a:buNone/>
            </a:pPr>
            <a:r>
              <a:rPr lang="en-US" dirty="0" smtClean="0"/>
              <a:t>must be evaluated as follows: </a:t>
            </a:r>
          </a:p>
          <a:p>
            <a:r>
              <a:rPr lang="en-US" dirty="0" smtClean="0"/>
              <a:t>Classroom </a:t>
            </a:r>
            <a:r>
              <a:rPr lang="en-US" dirty="0"/>
              <a:t>observation </a:t>
            </a:r>
            <a:r>
              <a:rPr lang="en-US" dirty="0" smtClean="0"/>
              <a:t>(using the Danielson domains)</a:t>
            </a:r>
            <a:endParaRPr lang="en-US" dirty="0"/>
          </a:p>
          <a:p>
            <a:r>
              <a:rPr lang="en-US" dirty="0" smtClean="0"/>
              <a:t>Student </a:t>
            </a:r>
            <a:r>
              <a:rPr lang="en-US" dirty="0"/>
              <a:t>performance </a:t>
            </a:r>
            <a:r>
              <a:rPr lang="en-US" dirty="0" smtClean="0"/>
              <a:t>must comprise </a:t>
            </a:r>
            <a:r>
              <a:rPr lang="en-US" dirty="0"/>
              <a:t>50% </a:t>
            </a:r>
            <a:r>
              <a:rPr lang="en-US" dirty="0" smtClean="0"/>
              <a:t>of the </a:t>
            </a:r>
            <a:r>
              <a:rPr lang="en-US" dirty="0"/>
              <a:t>overall rating and </a:t>
            </a:r>
            <a:r>
              <a:rPr lang="en-US" dirty="0" smtClean="0"/>
              <a:t>must be based </a:t>
            </a:r>
            <a:r>
              <a:rPr lang="en-US" dirty="0"/>
              <a:t>upon </a:t>
            </a:r>
            <a:r>
              <a:rPr lang="en-US" b="1" i="1" dirty="0" smtClean="0"/>
              <a:t>multiple measures</a:t>
            </a:r>
            <a:r>
              <a:rPr lang="en-US" b="1" dirty="0" smtClean="0"/>
              <a:t> </a:t>
            </a:r>
            <a:r>
              <a:rPr lang="en-US" dirty="0"/>
              <a:t>of student achievement</a:t>
            </a:r>
          </a:p>
          <a:p>
            <a:pPr lvl="1"/>
            <a:r>
              <a:rPr lang="en-US" dirty="0" smtClean="0"/>
              <a:t>15</a:t>
            </a:r>
            <a:r>
              <a:rPr lang="en-US" dirty="0"/>
              <a:t>% </a:t>
            </a:r>
            <a:r>
              <a:rPr lang="en-US" dirty="0" smtClean="0"/>
              <a:t>building </a:t>
            </a:r>
            <a:r>
              <a:rPr lang="en-US" dirty="0"/>
              <a:t>level data</a:t>
            </a:r>
          </a:p>
          <a:p>
            <a:pPr lvl="1"/>
            <a:r>
              <a:rPr lang="en-US" dirty="0" smtClean="0"/>
              <a:t>15</a:t>
            </a:r>
            <a:r>
              <a:rPr lang="en-US" dirty="0"/>
              <a:t>% teacher specific data</a:t>
            </a:r>
          </a:p>
          <a:p>
            <a:pPr lvl="1"/>
            <a:r>
              <a:rPr lang="en-US" dirty="0" smtClean="0"/>
              <a:t>20</a:t>
            </a:r>
            <a:r>
              <a:rPr lang="en-US" dirty="0"/>
              <a:t>% elective data including measures of </a:t>
            </a:r>
            <a:r>
              <a:rPr lang="en-US" dirty="0" smtClean="0"/>
              <a:t>student achievement (SLOs) locally </a:t>
            </a:r>
            <a:r>
              <a:rPr lang="en-US" dirty="0"/>
              <a:t>developed by district from </a:t>
            </a:r>
            <a:r>
              <a:rPr lang="en-US" dirty="0" smtClean="0"/>
              <a:t>PDE approved </a:t>
            </a:r>
            <a:r>
              <a:rPr lang="en-US" dirty="0"/>
              <a:t>list</a:t>
            </a:r>
          </a:p>
        </p:txBody>
      </p:sp>
      <p:sp>
        <p:nvSpPr>
          <p:cNvPr id="2" name="Slide Number Placeholder 1"/>
          <p:cNvSpPr>
            <a:spLocks noGrp="1"/>
          </p:cNvSpPr>
          <p:nvPr>
            <p:ph type="sldNum" sz="quarter" idx="12"/>
          </p:nvPr>
        </p:nvSpPr>
        <p:spPr/>
        <p:txBody>
          <a:bodyPr/>
          <a:lstStyle/>
          <a:p>
            <a:fld id="{432760E4-E15F-4226-A417-F645F59E93F2}" type="slidenum">
              <a:rPr lang="en-US" smtClean="0"/>
              <a:pPr/>
              <a:t>13</a:t>
            </a:fld>
            <a:endParaRPr lang="en-US" dirty="0"/>
          </a:p>
        </p:txBody>
      </p:sp>
    </p:spTree>
    <p:extLst>
      <p:ext uri="{BB962C8B-B14F-4D97-AF65-F5344CB8AC3E}">
        <p14:creationId xmlns:p14="http://schemas.microsoft.com/office/powerpoint/2010/main" val="2250178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2721149754"/>
              </p:ext>
            </p:extLst>
          </p:nvPr>
        </p:nvGraphicFramePr>
        <p:xfrm>
          <a:off x="234176" y="836342"/>
          <a:ext cx="8664497" cy="5932448"/>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2"/>
          </p:nvPr>
        </p:nvSpPr>
        <p:spPr/>
        <p:txBody>
          <a:bodyPr/>
          <a:lstStyle/>
          <a:p>
            <a:pPr eaLnBrk="1" latinLnBrk="0" hangingPunct="1"/>
            <a:fld id="{69E29E33-B620-47F9-BB04-8846C2A5AFCC}" type="slidenum">
              <a:rPr kumimoji="0" lang="en-US" smtClean="0"/>
              <a:pPr eaLnBrk="1" latinLnBrk="0" hangingPunct="1"/>
              <a:t>14</a:t>
            </a:fld>
            <a:endParaRPr kumimoji="0" lang="en-US" dirty="0"/>
          </a:p>
        </p:txBody>
      </p:sp>
    </p:spTree>
    <p:extLst>
      <p:ext uri="{BB962C8B-B14F-4D97-AF65-F5344CB8AC3E}">
        <p14:creationId xmlns:p14="http://schemas.microsoft.com/office/powerpoint/2010/main" val="28779573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965200"/>
            <a:ext cx="8229600" cy="452437"/>
          </a:xfrm>
        </p:spPr>
        <p:txBody>
          <a:bodyPr>
            <a:normAutofit fontScale="90000"/>
          </a:bodyPr>
          <a:lstStyle/>
          <a:p>
            <a:r>
              <a:rPr lang="en-US" dirty="0"/>
              <a:t>2014-15 </a:t>
            </a:r>
            <a:r>
              <a:rPr lang="en-US" dirty="0" smtClean="0"/>
              <a:t>School Year</a:t>
            </a:r>
            <a:endParaRPr lang="en-US" dirty="0"/>
          </a:p>
        </p:txBody>
      </p:sp>
      <p:sp>
        <p:nvSpPr>
          <p:cNvPr id="4" name="Content Placeholder 3"/>
          <p:cNvSpPr>
            <a:spLocks noGrp="1"/>
          </p:cNvSpPr>
          <p:nvPr>
            <p:ph idx="1"/>
          </p:nvPr>
        </p:nvSpPr>
        <p:spPr>
          <a:xfrm>
            <a:off x="457200" y="1600200"/>
            <a:ext cx="8229600" cy="5003800"/>
          </a:xfrm>
        </p:spPr>
        <p:txBody>
          <a:bodyPr>
            <a:normAutofit/>
          </a:bodyPr>
          <a:lstStyle/>
          <a:p>
            <a:pPr marL="0" indent="0">
              <a:buNone/>
            </a:pPr>
            <a:r>
              <a:rPr lang="en-US" b="1" u="sng" dirty="0" smtClean="0"/>
              <a:t>Nonteaching Professionals </a:t>
            </a:r>
            <a:r>
              <a:rPr lang="en-US" dirty="0" smtClean="0"/>
              <a:t>must </a:t>
            </a:r>
            <a:r>
              <a:rPr lang="en-US" dirty="0"/>
              <a:t>be measured using a rating tool </a:t>
            </a:r>
            <a:r>
              <a:rPr lang="en-US" dirty="0" smtClean="0"/>
              <a:t>that considers:</a:t>
            </a:r>
          </a:p>
          <a:p>
            <a:pPr lvl="1"/>
            <a:r>
              <a:rPr lang="en-US" dirty="0"/>
              <a:t>P</a:t>
            </a:r>
            <a:r>
              <a:rPr lang="en-US" dirty="0" smtClean="0"/>
              <a:t>lanning and preparation</a:t>
            </a:r>
          </a:p>
          <a:p>
            <a:pPr lvl="1"/>
            <a:r>
              <a:rPr lang="en-US" dirty="0" smtClean="0"/>
              <a:t>Educational environment</a:t>
            </a:r>
          </a:p>
          <a:p>
            <a:pPr lvl="1"/>
            <a:r>
              <a:rPr lang="en-US" dirty="0" smtClean="0"/>
              <a:t>Delivery of service</a:t>
            </a:r>
          </a:p>
          <a:p>
            <a:pPr lvl="1"/>
            <a:r>
              <a:rPr lang="en-US" dirty="0"/>
              <a:t>P</a:t>
            </a:r>
            <a:r>
              <a:rPr lang="en-US" dirty="0" smtClean="0"/>
              <a:t>rofessional development </a:t>
            </a:r>
          </a:p>
          <a:p>
            <a:r>
              <a:rPr lang="en-US" dirty="0"/>
              <a:t>S</a:t>
            </a:r>
            <a:r>
              <a:rPr lang="en-US" dirty="0" smtClean="0"/>
              <a:t>tudent </a:t>
            </a:r>
            <a:r>
              <a:rPr lang="en-US" dirty="0"/>
              <a:t>performance in school </a:t>
            </a:r>
            <a:r>
              <a:rPr lang="en-US" dirty="0" smtClean="0"/>
              <a:t>building  = 20</a:t>
            </a:r>
            <a:r>
              <a:rPr lang="en-US" dirty="0"/>
              <a:t>% of </a:t>
            </a:r>
            <a:r>
              <a:rPr lang="en-US" dirty="0" smtClean="0"/>
              <a:t>rating</a:t>
            </a:r>
            <a:endParaRPr lang="en-US" dirty="0"/>
          </a:p>
        </p:txBody>
      </p:sp>
      <p:sp>
        <p:nvSpPr>
          <p:cNvPr id="2" name="Slide Number Placeholder 1"/>
          <p:cNvSpPr>
            <a:spLocks noGrp="1"/>
          </p:cNvSpPr>
          <p:nvPr>
            <p:ph type="sldNum" sz="quarter" idx="12"/>
          </p:nvPr>
        </p:nvSpPr>
        <p:spPr/>
        <p:txBody>
          <a:bodyPr/>
          <a:lstStyle/>
          <a:p>
            <a:fld id="{432760E4-E15F-4226-A417-F645F59E93F2}" type="slidenum">
              <a:rPr lang="en-US" smtClean="0"/>
              <a:pPr/>
              <a:t>15</a:t>
            </a:fld>
            <a:endParaRPr lang="en-US" dirty="0"/>
          </a:p>
        </p:txBody>
      </p:sp>
    </p:spTree>
    <p:extLst>
      <p:ext uri="{BB962C8B-B14F-4D97-AF65-F5344CB8AC3E}">
        <p14:creationId xmlns:p14="http://schemas.microsoft.com/office/powerpoint/2010/main" val="4229400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781" y="847493"/>
            <a:ext cx="8441473" cy="546409"/>
          </a:xfrm>
        </p:spPr>
        <p:txBody>
          <a:bodyPr>
            <a:normAutofit fontScale="90000"/>
          </a:bodyPr>
          <a:lstStyle/>
          <a:p>
            <a:r>
              <a:rPr lang="en-US" sz="2700" b="1" dirty="0" smtClean="0">
                <a:latin typeface="Tahoma" pitchFamily="34" charset="0"/>
                <a:ea typeface="Tahoma" pitchFamily="34" charset="0"/>
                <a:cs typeface="Tahoma" pitchFamily="34" charset="0"/>
              </a:rPr>
              <a:t/>
            </a:r>
            <a:br>
              <a:rPr lang="en-US" sz="2700" b="1" dirty="0" smtClean="0">
                <a:latin typeface="Tahoma" pitchFamily="34" charset="0"/>
                <a:ea typeface="Tahoma" pitchFamily="34" charset="0"/>
                <a:cs typeface="Tahoma" pitchFamily="34" charset="0"/>
              </a:rPr>
            </a:br>
            <a:r>
              <a:rPr lang="en-US" sz="2700" b="1" dirty="0">
                <a:latin typeface="Tahoma" pitchFamily="34" charset="0"/>
                <a:ea typeface="Tahoma" pitchFamily="34" charset="0"/>
                <a:cs typeface="Tahoma" pitchFamily="34" charset="0"/>
              </a:rPr>
              <a:t/>
            </a:r>
            <a:br>
              <a:rPr lang="en-US" sz="2700" b="1" dirty="0">
                <a:latin typeface="Tahoma" pitchFamily="34" charset="0"/>
                <a:ea typeface="Tahoma" pitchFamily="34" charset="0"/>
                <a:cs typeface="Tahoma" pitchFamily="34" charset="0"/>
              </a:rPr>
            </a:br>
            <a:r>
              <a:rPr lang="en-US" sz="3600" b="1" dirty="0" smtClean="0">
                <a:solidFill>
                  <a:schemeClr val="tx2"/>
                </a:solidFill>
                <a:latin typeface="Tahoma" pitchFamily="34" charset="0"/>
                <a:ea typeface="Tahoma" pitchFamily="34" charset="0"/>
                <a:cs typeface="Tahoma" pitchFamily="34" charset="0"/>
              </a:rPr>
              <a:t>Who are </a:t>
            </a:r>
            <a:r>
              <a:rPr lang="en-US" sz="3200" b="1" dirty="0">
                <a:solidFill>
                  <a:schemeClr val="tx2"/>
                </a:solidFill>
                <a:latin typeface="Tahoma" pitchFamily="34" charset="0"/>
                <a:ea typeface="Tahoma" pitchFamily="34" charset="0"/>
                <a:cs typeface="Tahoma" pitchFamily="34" charset="0"/>
              </a:rPr>
              <a:t>Non-Teaching </a:t>
            </a:r>
            <a:r>
              <a:rPr lang="en-US" sz="3200" b="1" dirty="0" smtClean="0">
                <a:solidFill>
                  <a:schemeClr val="tx2"/>
                </a:solidFill>
                <a:latin typeface="Tahoma" pitchFamily="34" charset="0"/>
                <a:ea typeface="Tahoma" pitchFamily="34" charset="0"/>
                <a:cs typeface="Tahoma" pitchFamily="34" charset="0"/>
              </a:rPr>
              <a:t>Professionals</a:t>
            </a:r>
            <a:r>
              <a:rPr lang="en-US" sz="3600" b="1" dirty="0" smtClean="0">
                <a:solidFill>
                  <a:schemeClr val="tx2"/>
                </a:solidFill>
                <a:latin typeface="Tahoma" pitchFamily="34" charset="0"/>
                <a:ea typeface="Tahoma" pitchFamily="34" charset="0"/>
                <a:cs typeface="Tahoma" pitchFamily="34" charset="0"/>
              </a:rPr>
              <a:t>?</a:t>
            </a:r>
            <a:br>
              <a:rPr lang="en-US" sz="3600" b="1" dirty="0" smtClean="0">
                <a:solidFill>
                  <a:schemeClr val="tx2"/>
                </a:solidFill>
                <a:latin typeface="Tahoma" pitchFamily="34" charset="0"/>
                <a:ea typeface="Tahoma" pitchFamily="34" charset="0"/>
                <a:cs typeface="Tahoma" pitchFamily="34" charset="0"/>
              </a:rPr>
            </a:br>
            <a:endParaRPr lang="en-US" sz="3600" b="1" dirty="0">
              <a:solidFill>
                <a:schemeClr val="tx2"/>
              </a:solidFill>
              <a:latin typeface="Tahoma" pitchFamily="34" charset="0"/>
              <a:ea typeface="Tahoma" pitchFamily="34" charset="0"/>
              <a:cs typeface="Tahoma" pitchFamily="34" charset="0"/>
            </a:endParaRPr>
          </a:p>
        </p:txBody>
      </p:sp>
      <p:sp>
        <p:nvSpPr>
          <p:cNvPr id="3" name="Content Placeholder 2"/>
          <p:cNvSpPr>
            <a:spLocks noGrp="1"/>
          </p:cNvSpPr>
          <p:nvPr>
            <p:ph idx="1"/>
          </p:nvPr>
        </p:nvSpPr>
        <p:spPr>
          <a:xfrm>
            <a:off x="356839" y="1717288"/>
            <a:ext cx="8363415" cy="4627755"/>
          </a:xfrm>
        </p:spPr>
        <p:txBody>
          <a:bodyPr>
            <a:noAutofit/>
          </a:bodyPr>
          <a:lstStyle/>
          <a:p>
            <a:pPr marL="0" indent="0">
              <a:buNone/>
            </a:pPr>
            <a:r>
              <a:rPr lang="en-US" sz="2000" b="1" dirty="0" smtClean="0">
                <a:latin typeface="Tahoma" pitchFamily="34" charset="0"/>
                <a:ea typeface="Tahoma" pitchFamily="34" charset="0"/>
                <a:cs typeface="Tahoma" pitchFamily="34" charset="0"/>
              </a:rPr>
              <a:t>Includes Educational Specialists:</a:t>
            </a:r>
          </a:p>
          <a:p>
            <a:r>
              <a:rPr lang="en-US" sz="2000" dirty="0" smtClean="0">
                <a:latin typeface="Tahoma" pitchFamily="34" charset="0"/>
                <a:ea typeface="Tahoma" pitchFamily="34" charset="0"/>
                <a:cs typeface="Tahoma" pitchFamily="34" charset="0"/>
              </a:rPr>
              <a:t>Currently </a:t>
            </a:r>
            <a:r>
              <a:rPr lang="en-US" sz="2000" dirty="0">
                <a:latin typeface="Tahoma" pitchFamily="34" charset="0"/>
                <a:ea typeface="Tahoma" pitchFamily="34" charset="0"/>
                <a:cs typeface="Tahoma" pitchFamily="34" charset="0"/>
              </a:rPr>
              <a:t>CSPG 75 through 81 list the following specialist certifications: </a:t>
            </a:r>
            <a:endParaRPr lang="en-US" sz="2000" dirty="0" smtClean="0">
              <a:latin typeface="Tahoma" pitchFamily="34" charset="0"/>
              <a:ea typeface="Tahoma" pitchFamily="34" charset="0"/>
              <a:cs typeface="Tahoma" pitchFamily="34" charset="0"/>
            </a:endParaRPr>
          </a:p>
          <a:p>
            <a:pPr lvl="1"/>
            <a:r>
              <a:rPr lang="en-US" sz="2000" dirty="0" smtClean="0">
                <a:latin typeface="Tahoma" pitchFamily="34" charset="0"/>
                <a:ea typeface="Tahoma" pitchFamily="34" charset="0"/>
                <a:cs typeface="Tahoma" pitchFamily="34" charset="0"/>
              </a:rPr>
              <a:t>Dental Hygienist </a:t>
            </a:r>
          </a:p>
          <a:p>
            <a:pPr lvl="1"/>
            <a:r>
              <a:rPr lang="en-US" sz="2000" dirty="0" smtClean="0">
                <a:latin typeface="Tahoma" pitchFamily="34" charset="0"/>
                <a:ea typeface="Tahoma" pitchFamily="34" charset="0"/>
                <a:cs typeface="Tahoma" pitchFamily="34" charset="0"/>
              </a:rPr>
              <a:t>Elementary </a:t>
            </a:r>
            <a:r>
              <a:rPr lang="en-US" sz="2000" dirty="0">
                <a:latin typeface="Tahoma" pitchFamily="34" charset="0"/>
                <a:ea typeface="Tahoma" pitchFamily="34" charset="0"/>
                <a:cs typeface="Tahoma" pitchFamily="34" charset="0"/>
              </a:rPr>
              <a:t>School </a:t>
            </a:r>
            <a:r>
              <a:rPr lang="en-US" sz="2000" dirty="0" smtClean="0">
                <a:latin typeface="Tahoma" pitchFamily="34" charset="0"/>
                <a:ea typeface="Tahoma" pitchFamily="34" charset="0"/>
                <a:cs typeface="Tahoma" pitchFamily="34" charset="0"/>
              </a:rPr>
              <a:t>Counselor </a:t>
            </a:r>
          </a:p>
          <a:p>
            <a:pPr lvl="1"/>
            <a:r>
              <a:rPr lang="en-US" sz="2000" dirty="0" smtClean="0">
                <a:latin typeface="Tahoma" pitchFamily="34" charset="0"/>
                <a:ea typeface="Tahoma" pitchFamily="34" charset="0"/>
                <a:cs typeface="Tahoma" pitchFamily="34" charset="0"/>
              </a:rPr>
              <a:t>Home </a:t>
            </a:r>
            <a:r>
              <a:rPr lang="en-US" sz="2000" dirty="0">
                <a:latin typeface="Tahoma" pitchFamily="34" charset="0"/>
                <a:ea typeface="Tahoma" pitchFamily="34" charset="0"/>
                <a:cs typeface="Tahoma" pitchFamily="34" charset="0"/>
              </a:rPr>
              <a:t>and School </a:t>
            </a:r>
            <a:r>
              <a:rPr lang="en-US" sz="2000" dirty="0" smtClean="0">
                <a:latin typeface="Tahoma" pitchFamily="34" charset="0"/>
                <a:ea typeface="Tahoma" pitchFamily="34" charset="0"/>
                <a:cs typeface="Tahoma" pitchFamily="34" charset="0"/>
              </a:rPr>
              <a:t>Visitor</a:t>
            </a:r>
          </a:p>
          <a:p>
            <a:pPr lvl="1"/>
            <a:r>
              <a:rPr lang="en-US" sz="2000" dirty="0" smtClean="0">
                <a:latin typeface="Tahoma" pitchFamily="34" charset="0"/>
                <a:ea typeface="Tahoma" pitchFamily="34" charset="0"/>
                <a:cs typeface="Tahoma" pitchFamily="34" charset="0"/>
              </a:rPr>
              <a:t>Instructional </a:t>
            </a:r>
            <a:r>
              <a:rPr lang="en-US" sz="2000" dirty="0">
                <a:latin typeface="Tahoma" pitchFamily="34" charset="0"/>
                <a:ea typeface="Tahoma" pitchFamily="34" charset="0"/>
                <a:cs typeface="Tahoma" pitchFamily="34" charset="0"/>
              </a:rPr>
              <a:t>Technology </a:t>
            </a:r>
            <a:r>
              <a:rPr lang="en-US" sz="2000" dirty="0" smtClean="0">
                <a:latin typeface="Tahoma" pitchFamily="34" charset="0"/>
                <a:ea typeface="Tahoma" pitchFamily="34" charset="0"/>
                <a:cs typeface="Tahoma" pitchFamily="34" charset="0"/>
              </a:rPr>
              <a:t>Specialist</a:t>
            </a:r>
          </a:p>
          <a:p>
            <a:pPr lvl="1"/>
            <a:r>
              <a:rPr lang="en-US" sz="2000" dirty="0" smtClean="0">
                <a:latin typeface="Tahoma" pitchFamily="34" charset="0"/>
                <a:ea typeface="Tahoma" pitchFamily="34" charset="0"/>
                <a:cs typeface="Tahoma" pitchFamily="34" charset="0"/>
              </a:rPr>
              <a:t>Secondary </a:t>
            </a:r>
            <a:r>
              <a:rPr lang="en-US" sz="2000" dirty="0">
                <a:latin typeface="Tahoma" pitchFamily="34" charset="0"/>
                <a:ea typeface="Tahoma" pitchFamily="34" charset="0"/>
                <a:cs typeface="Tahoma" pitchFamily="34" charset="0"/>
              </a:rPr>
              <a:t>School </a:t>
            </a:r>
            <a:r>
              <a:rPr lang="en-US" sz="2000" dirty="0" smtClean="0">
                <a:latin typeface="Tahoma" pitchFamily="34" charset="0"/>
                <a:ea typeface="Tahoma" pitchFamily="34" charset="0"/>
                <a:cs typeface="Tahoma" pitchFamily="34" charset="0"/>
              </a:rPr>
              <a:t>Counselor</a:t>
            </a:r>
          </a:p>
          <a:p>
            <a:pPr lvl="1"/>
            <a:r>
              <a:rPr lang="en-US" sz="2000" dirty="0" smtClean="0">
                <a:latin typeface="Tahoma" pitchFamily="34" charset="0"/>
                <a:ea typeface="Tahoma" pitchFamily="34" charset="0"/>
                <a:cs typeface="Tahoma" pitchFamily="34" charset="0"/>
              </a:rPr>
              <a:t>School Nurse</a:t>
            </a:r>
          </a:p>
          <a:p>
            <a:pPr lvl="1"/>
            <a:r>
              <a:rPr lang="en-US" sz="2000" dirty="0" smtClean="0">
                <a:latin typeface="Tahoma" pitchFamily="34" charset="0"/>
                <a:ea typeface="Tahoma" pitchFamily="34" charset="0"/>
                <a:cs typeface="Tahoma" pitchFamily="34" charset="0"/>
              </a:rPr>
              <a:t>School Psychologist  </a:t>
            </a:r>
          </a:p>
          <a:p>
            <a:r>
              <a:rPr lang="en-US" sz="2000" dirty="0" smtClean="0">
                <a:latin typeface="Tahoma" pitchFamily="34" charset="0"/>
                <a:ea typeface="Tahoma" pitchFamily="34" charset="0"/>
                <a:cs typeface="Tahoma" pitchFamily="34" charset="0"/>
              </a:rPr>
              <a:t>PDE </a:t>
            </a:r>
            <a:r>
              <a:rPr lang="en-US" sz="2000" dirty="0">
                <a:latin typeface="Tahoma" pitchFamily="34" charset="0"/>
                <a:ea typeface="Tahoma" pitchFamily="34" charset="0"/>
                <a:cs typeface="Tahoma" pitchFamily="34" charset="0"/>
              </a:rPr>
              <a:t>is in the process of working with stakeholder groups from across the Commonwealth to revise the Danielson Framework for Teaching to reflect the specific roles and functions of the identified specialist groups (so no details available at this time</a:t>
            </a:r>
            <a:r>
              <a:rPr lang="en-US" sz="2000" dirty="0" smtClean="0">
                <a:latin typeface="Tahoma" pitchFamily="34" charset="0"/>
                <a:ea typeface="Tahoma" pitchFamily="34" charset="0"/>
                <a:cs typeface="Tahoma" pitchFamily="34" charset="0"/>
              </a:rPr>
              <a:t>).</a:t>
            </a:r>
            <a:endParaRPr lang="en-US" sz="2000" dirty="0">
              <a:latin typeface="Tahoma" pitchFamily="34" charset="0"/>
              <a:ea typeface="Tahoma" pitchFamily="34" charset="0"/>
              <a:cs typeface="Tahoma" pitchFamily="34" charset="0"/>
            </a:endParaRPr>
          </a:p>
        </p:txBody>
      </p:sp>
      <p:sp>
        <p:nvSpPr>
          <p:cNvPr id="4" name="Slide Number Placeholder 3"/>
          <p:cNvSpPr>
            <a:spLocks noGrp="1"/>
          </p:cNvSpPr>
          <p:nvPr>
            <p:ph type="sldNum" sz="quarter" idx="12"/>
          </p:nvPr>
        </p:nvSpPr>
        <p:spPr/>
        <p:txBody>
          <a:bodyPr/>
          <a:lstStyle/>
          <a:p>
            <a:pPr eaLnBrk="1" latinLnBrk="0" hangingPunct="1"/>
            <a:fld id="{69E29E33-B620-47F9-BB04-8846C2A5AFCC}" type="slidenum">
              <a:rPr kumimoji="0" lang="en-US" smtClean="0"/>
              <a:pPr eaLnBrk="1" latinLnBrk="0" hangingPunct="1"/>
              <a:t>16</a:t>
            </a:fld>
            <a:endParaRPr kumimoji="0" lang="en-US" dirty="0"/>
          </a:p>
        </p:txBody>
      </p:sp>
    </p:spTree>
    <p:extLst>
      <p:ext uri="{BB962C8B-B14F-4D97-AF65-F5344CB8AC3E}">
        <p14:creationId xmlns:p14="http://schemas.microsoft.com/office/powerpoint/2010/main" val="3284680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873" y="792143"/>
            <a:ext cx="8017727" cy="546823"/>
          </a:xfrm>
        </p:spPr>
        <p:txBody>
          <a:bodyPr>
            <a:normAutofit fontScale="90000"/>
          </a:bodyPr>
          <a:lstStyle/>
          <a:p>
            <a:r>
              <a:rPr lang="en-US" sz="2700" b="1" dirty="0">
                <a:solidFill>
                  <a:prstClr val="black"/>
                </a:solidFill>
                <a:latin typeface="Tahoma" pitchFamily="34" charset="0"/>
                <a:ea typeface="Tahoma" pitchFamily="34" charset="0"/>
                <a:cs typeface="Tahoma" pitchFamily="34" charset="0"/>
              </a:rPr>
              <a:t/>
            </a:r>
            <a:br>
              <a:rPr lang="en-US" sz="2700" b="1" dirty="0">
                <a:solidFill>
                  <a:prstClr val="black"/>
                </a:solidFill>
                <a:latin typeface="Tahoma" pitchFamily="34" charset="0"/>
                <a:ea typeface="Tahoma" pitchFamily="34" charset="0"/>
                <a:cs typeface="Tahoma" pitchFamily="34" charset="0"/>
              </a:rPr>
            </a:br>
            <a:r>
              <a:rPr lang="en-US" sz="2700" b="1" dirty="0">
                <a:solidFill>
                  <a:prstClr val="black"/>
                </a:solidFill>
                <a:latin typeface="Tahoma" pitchFamily="34" charset="0"/>
                <a:ea typeface="Tahoma" pitchFamily="34" charset="0"/>
                <a:cs typeface="Tahoma" pitchFamily="34" charset="0"/>
              </a:rPr>
              <a:t/>
            </a:r>
            <a:br>
              <a:rPr lang="en-US" sz="2700" b="1" dirty="0">
                <a:solidFill>
                  <a:prstClr val="black"/>
                </a:solidFill>
                <a:latin typeface="Tahoma" pitchFamily="34" charset="0"/>
                <a:ea typeface="Tahoma" pitchFamily="34" charset="0"/>
                <a:cs typeface="Tahoma" pitchFamily="34" charset="0"/>
              </a:rPr>
            </a:br>
            <a:r>
              <a:rPr lang="en-US" sz="3600" b="1" dirty="0">
                <a:solidFill>
                  <a:srgbClr val="1F497D"/>
                </a:solidFill>
                <a:latin typeface="Tahoma" pitchFamily="34" charset="0"/>
                <a:ea typeface="Tahoma" pitchFamily="34" charset="0"/>
                <a:cs typeface="Tahoma" pitchFamily="34" charset="0"/>
              </a:rPr>
              <a:t>Who are </a:t>
            </a:r>
            <a:r>
              <a:rPr lang="en-US" sz="3200" b="1" dirty="0">
                <a:solidFill>
                  <a:srgbClr val="1F497D"/>
                </a:solidFill>
                <a:latin typeface="Tahoma" pitchFamily="34" charset="0"/>
                <a:ea typeface="Tahoma" pitchFamily="34" charset="0"/>
                <a:cs typeface="Tahoma" pitchFamily="34" charset="0"/>
              </a:rPr>
              <a:t>Non-Teaching </a:t>
            </a:r>
            <a:r>
              <a:rPr lang="en-US" sz="3200" b="1" dirty="0" smtClean="0">
                <a:solidFill>
                  <a:srgbClr val="1F497D"/>
                </a:solidFill>
                <a:latin typeface="Tahoma" pitchFamily="34" charset="0"/>
                <a:ea typeface="Tahoma" pitchFamily="34" charset="0"/>
                <a:cs typeface="Tahoma" pitchFamily="34" charset="0"/>
              </a:rPr>
              <a:t>Professionals</a:t>
            </a:r>
            <a:r>
              <a:rPr lang="en-US" sz="3600" b="1" dirty="0" smtClean="0">
                <a:solidFill>
                  <a:srgbClr val="1F497D"/>
                </a:solidFill>
                <a:latin typeface="Tahoma" pitchFamily="34" charset="0"/>
                <a:ea typeface="Tahoma" pitchFamily="34" charset="0"/>
                <a:cs typeface="Tahoma" pitchFamily="34" charset="0"/>
              </a:rPr>
              <a:t>?</a:t>
            </a:r>
            <a:r>
              <a:rPr lang="en-US" sz="3600" b="1" dirty="0">
                <a:solidFill>
                  <a:srgbClr val="1F497D"/>
                </a:solidFill>
                <a:latin typeface="Tahoma" pitchFamily="34" charset="0"/>
                <a:ea typeface="Tahoma" pitchFamily="34" charset="0"/>
                <a:cs typeface="Tahoma" pitchFamily="34" charset="0"/>
              </a:rPr>
              <a:t/>
            </a:r>
            <a:br>
              <a:rPr lang="en-US" sz="3600" b="1" dirty="0">
                <a:solidFill>
                  <a:srgbClr val="1F497D"/>
                </a:solidFill>
                <a:latin typeface="Tahoma" pitchFamily="34" charset="0"/>
                <a:ea typeface="Tahoma" pitchFamily="34" charset="0"/>
                <a:cs typeface="Tahoma" pitchFamily="34" charset="0"/>
              </a:rPr>
            </a:br>
            <a:endParaRPr lang="en-US" sz="2700" b="1"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a:xfrm>
            <a:off x="485585" y="1676400"/>
            <a:ext cx="8151542" cy="4668643"/>
          </a:xfrm>
        </p:spPr>
        <p:txBody>
          <a:bodyPr>
            <a:normAutofit fontScale="92500" lnSpcReduction="10000"/>
          </a:bodyPr>
          <a:lstStyle/>
          <a:p>
            <a:pPr marL="0" indent="0">
              <a:buNone/>
            </a:pPr>
            <a:r>
              <a:rPr lang="en-US" sz="2400" b="1" dirty="0" smtClean="0">
                <a:latin typeface="Tahoma" pitchFamily="34" charset="0"/>
                <a:ea typeface="Tahoma" pitchFamily="34" charset="0"/>
                <a:cs typeface="Tahoma" pitchFamily="34" charset="0"/>
              </a:rPr>
              <a:t>Also includes other licensed </a:t>
            </a:r>
            <a:r>
              <a:rPr lang="en-US" sz="2400" b="1" dirty="0">
                <a:latin typeface="Tahoma" pitchFamily="34" charset="0"/>
                <a:ea typeface="Tahoma" pitchFamily="34" charset="0"/>
                <a:cs typeface="Tahoma" pitchFamily="34" charset="0"/>
              </a:rPr>
              <a:t>staff hired under teacher </a:t>
            </a:r>
            <a:r>
              <a:rPr lang="en-US" sz="2400" b="1" dirty="0" smtClean="0">
                <a:latin typeface="Tahoma" pitchFamily="34" charset="0"/>
                <a:ea typeface="Tahoma" pitchFamily="34" charset="0"/>
                <a:cs typeface="Tahoma" pitchFamily="34" charset="0"/>
              </a:rPr>
              <a:t>contracts:</a:t>
            </a:r>
          </a:p>
          <a:p>
            <a:r>
              <a:rPr lang="en-US" sz="2400" dirty="0" smtClean="0">
                <a:latin typeface="Tahoma" pitchFamily="34" charset="0"/>
                <a:ea typeface="Tahoma" pitchFamily="34" charset="0"/>
                <a:cs typeface="Tahoma" pitchFamily="34" charset="0"/>
              </a:rPr>
              <a:t>Includes the following:</a:t>
            </a:r>
          </a:p>
          <a:p>
            <a:pPr lvl="1"/>
            <a:r>
              <a:rPr lang="en-US" sz="2400" dirty="0" smtClean="0">
                <a:latin typeface="Tahoma" pitchFamily="34" charset="0"/>
                <a:ea typeface="Tahoma" pitchFamily="34" charset="0"/>
                <a:cs typeface="Tahoma" pitchFamily="34" charset="0"/>
              </a:rPr>
              <a:t>Occupational Therapist</a:t>
            </a:r>
          </a:p>
          <a:p>
            <a:pPr lvl="1"/>
            <a:r>
              <a:rPr lang="en-US" sz="2400" dirty="0" smtClean="0">
                <a:latin typeface="Tahoma" pitchFamily="34" charset="0"/>
                <a:ea typeface="Tahoma" pitchFamily="34" charset="0"/>
                <a:cs typeface="Tahoma" pitchFamily="34" charset="0"/>
              </a:rPr>
              <a:t>Physical Therapist</a:t>
            </a:r>
          </a:p>
          <a:p>
            <a:pPr lvl="1"/>
            <a:r>
              <a:rPr lang="en-US" sz="2400" dirty="0" smtClean="0">
                <a:latin typeface="Tahoma" pitchFamily="34" charset="0"/>
                <a:ea typeface="Tahoma" pitchFamily="34" charset="0"/>
                <a:cs typeface="Tahoma" pitchFamily="34" charset="0"/>
              </a:rPr>
              <a:t>Social Workers</a:t>
            </a:r>
          </a:p>
          <a:p>
            <a:pPr lvl="1"/>
            <a:r>
              <a:rPr lang="en-US" sz="2400" dirty="0" smtClean="0">
                <a:latin typeface="Tahoma" pitchFamily="34" charset="0"/>
                <a:ea typeface="Tahoma" pitchFamily="34" charset="0"/>
                <a:cs typeface="Tahoma" pitchFamily="34" charset="0"/>
              </a:rPr>
              <a:t>Behavior Analysts</a:t>
            </a:r>
          </a:p>
          <a:p>
            <a:pPr lvl="1"/>
            <a:r>
              <a:rPr lang="en-US" sz="2400" dirty="0" smtClean="0">
                <a:latin typeface="Tahoma" pitchFamily="34" charset="0"/>
                <a:ea typeface="Tahoma" pitchFamily="34" charset="0"/>
                <a:cs typeface="Tahoma" pitchFamily="34" charset="0"/>
              </a:rPr>
              <a:t>Educational Interpreters</a:t>
            </a:r>
          </a:p>
          <a:p>
            <a:r>
              <a:rPr lang="en-US" sz="2400" dirty="0" smtClean="0">
                <a:latin typeface="Tahoma" pitchFamily="34" charset="0"/>
                <a:ea typeface="Tahoma" pitchFamily="34" charset="0"/>
                <a:cs typeface="Tahoma" pitchFamily="34" charset="0"/>
              </a:rPr>
              <a:t>PDE </a:t>
            </a:r>
            <a:r>
              <a:rPr lang="en-US" sz="2400" dirty="0">
                <a:latin typeface="Tahoma" pitchFamily="34" charset="0"/>
                <a:ea typeface="Tahoma" pitchFamily="34" charset="0"/>
                <a:cs typeface="Tahoma" pitchFamily="34" charset="0"/>
              </a:rPr>
              <a:t>is in the process of working with stakeholder groups from across the Commonwealth to revise the Danielson Framework for Teaching to reflect the specific roles and functions of the </a:t>
            </a:r>
            <a:r>
              <a:rPr lang="en-US" sz="2400" dirty="0" smtClean="0">
                <a:latin typeface="Tahoma" pitchFamily="34" charset="0"/>
                <a:ea typeface="Tahoma" pitchFamily="34" charset="0"/>
                <a:cs typeface="Tahoma" pitchFamily="34" charset="0"/>
              </a:rPr>
              <a:t>identified licensed professionals</a:t>
            </a:r>
            <a:r>
              <a:rPr lang="en-US" sz="2400" dirty="0">
                <a:latin typeface="Tahoma" pitchFamily="34" charset="0"/>
                <a:ea typeface="Tahoma" pitchFamily="34" charset="0"/>
                <a:cs typeface="Tahoma" pitchFamily="34" charset="0"/>
              </a:rPr>
              <a:t> </a:t>
            </a:r>
            <a:r>
              <a:rPr lang="en-US" sz="2400" dirty="0" smtClean="0">
                <a:latin typeface="Tahoma" pitchFamily="34" charset="0"/>
                <a:ea typeface="Tahoma" pitchFamily="34" charset="0"/>
                <a:cs typeface="Tahoma" pitchFamily="34" charset="0"/>
              </a:rPr>
              <a:t>(so no details available at this time).</a:t>
            </a:r>
            <a:endParaRPr lang="en-US" sz="2400" dirty="0">
              <a:latin typeface="Tahoma" pitchFamily="34" charset="0"/>
              <a:ea typeface="Tahoma" pitchFamily="34" charset="0"/>
              <a:cs typeface="Tahoma" pitchFamily="34" charset="0"/>
            </a:endParaRPr>
          </a:p>
          <a:p>
            <a:endParaRPr lang="en-US" dirty="0">
              <a:latin typeface="Tahoma" pitchFamily="34" charset="0"/>
              <a:ea typeface="Tahoma" pitchFamily="34" charset="0"/>
              <a:cs typeface="Tahoma" pitchFamily="34" charset="0"/>
            </a:endParaRPr>
          </a:p>
        </p:txBody>
      </p:sp>
      <p:sp>
        <p:nvSpPr>
          <p:cNvPr id="4" name="Slide Number Placeholder 3"/>
          <p:cNvSpPr>
            <a:spLocks noGrp="1"/>
          </p:cNvSpPr>
          <p:nvPr>
            <p:ph type="sldNum" sz="quarter" idx="12"/>
          </p:nvPr>
        </p:nvSpPr>
        <p:spPr/>
        <p:txBody>
          <a:bodyPr/>
          <a:lstStyle/>
          <a:p>
            <a:pPr eaLnBrk="1" latinLnBrk="0" hangingPunct="1"/>
            <a:fld id="{69E29E33-B620-47F9-BB04-8846C2A5AFCC}" type="slidenum">
              <a:rPr kumimoji="0" lang="en-US" smtClean="0"/>
              <a:pPr eaLnBrk="1" latinLnBrk="0" hangingPunct="1"/>
              <a:t>17</a:t>
            </a:fld>
            <a:endParaRPr kumimoji="0" lang="en-US" dirty="0"/>
          </a:p>
        </p:txBody>
      </p:sp>
    </p:spTree>
    <p:extLst>
      <p:ext uri="{BB962C8B-B14F-4D97-AF65-F5344CB8AC3E}">
        <p14:creationId xmlns:p14="http://schemas.microsoft.com/office/powerpoint/2010/main" val="2885568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965200"/>
            <a:ext cx="8229600" cy="452437"/>
          </a:xfrm>
        </p:spPr>
        <p:txBody>
          <a:bodyPr>
            <a:normAutofit fontScale="90000"/>
          </a:bodyPr>
          <a:lstStyle/>
          <a:p>
            <a:r>
              <a:rPr lang="en-US" dirty="0"/>
              <a:t>2014-15 </a:t>
            </a:r>
            <a:r>
              <a:rPr lang="en-US" dirty="0" smtClean="0"/>
              <a:t>School Year </a:t>
            </a:r>
            <a:endParaRPr lang="en-US" dirty="0"/>
          </a:p>
        </p:txBody>
      </p:sp>
      <p:sp>
        <p:nvSpPr>
          <p:cNvPr id="4" name="Content Placeholder 3"/>
          <p:cNvSpPr>
            <a:spLocks noGrp="1"/>
          </p:cNvSpPr>
          <p:nvPr>
            <p:ph idx="1"/>
          </p:nvPr>
        </p:nvSpPr>
        <p:spPr>
          <a:xfrm>
            <a:off x="457200" y="1600200"/>
            <a:ext cx="8229600" cy="5003800"/>
          </a:xfrm>
        </p:spPr>
        <p:txBody>
          <a:bodyPr>
            <a:normAutofit lnSpcReduction="10000"/>
          </a:bodyPr>
          <a:lstStyle/>
          <a:p>
            <a:pPr marL="0" indent="0">
              <a:buNone/>
            </a:pPr>
            <a:r>
              <a:rPr lang="en-US" b="1" dirty="0" smtClean="0"/>
              <a:t>Principals </a:t>
            </a:r>
            <a:r>
              <a:rPr lang="en-US" dirty="0"/>
              <a:t>must be measured using a rating tool </a:t>
            </a:r>
            <a:r>
              <a:rPr lang="en-US" dirty="0" smtClean="0"/>
              <a:t>that considers</a:t>
            </a:r>
            <a:r>
              <a:rPr lang="en-US" dirty="0"/>
              <a:t>: </a:t>
            </a:r>
            <a:endParaRPr lang="en-US" dirty="0" smtClean="0"/>
          </a:p>
          <a:p>
            <a:pPr lvl="1"/>
            <a:r>
              <a:rPr lang="en-US" dirty="0" smtClean="0"/>
              <a:t>Planning </a:t>
            </a:r>
            <a:r>
              <a:rPr lang="en-US" dirty="0"/>
              <a:t>and </a:t>
            </a:r>
            <a:r>
              <a:rPr lang="en-US" dirty="0" smtClean="0"/>
              <a:t>preparation</a:t>
            </a:r>
            <a:endParaRPr lang="en-US" dirty="0"/>
          </a:p>
          <a:p>
            <a:pPr lvl="1"/>
            <a:r>
              <a:rPr lang="en-US" dirty="0" smtClean="0"/>
              <a:t>School environment</a:t>
            </a:r>
            <a:endParaRPr lang="en-US" dirty="0"/>
          </a:p>
          <a:p>
            <a:pPr lvl="1"/>
            <a:r>
              <a:rPr lang="en-US" dirty="0" smtClean="0"/>
              <a:t>Delivery </a:t>
            </a:r>
            <a:r>
              <a:rPr lang="en-US" dirty="0"/>
              <a:t>of </a:t>
            </a:r>
            <a:r>
              <a:rPr lang="en-US" dirty="0" smtClean="0"/>
              <a:t>service</a:t>
            </a:r>
            <a:endParaRPr lang="en-US" dirty="0"/>
          </a:p>
          <a:p>
            <a:pPr lvl="1"/>
            <a:r>
              <a:rPr lang="en-US" dirty="0" smtClean="0"/>
              <a:t>Professional development</a:t>
            </a:r>
          </a:p>
          <a:p>
            <a:pPr lvl="1"/>
            <a:r>
              <a:rPr lang="en-US" dirty="0">
                <a:ea typeface="Tahoma" pitchFamily="34" charset="0"/>
                <a:cs typeface="Tahoma" pitchFamily="34" charset="0"/>
              </a:rPr>
              <a:t>PDE has worked with stakeholders and is preparing to roll out information this fall.</a:t>
            </a:r>
            <a:endParaRPr lang="en-US" dirty="0"/>
          </a:p>
          <a:p>
            <a:r>
              <a:rPr lang="en-US" dirty="0" smtClean="0"/>
              <a:t>Student performance</a:t>
            </a:r>
            <a:r>
              <a:rPr lang="en-US" dirty="0"/>
              <a:t> </a:t>
            </a:r>
            <a:r>
              <a:rPr lang="en-US" dirty="0" smtClean="0"/>
              <a:t>(50%) - </a:t>
            </a:r>
            <a:r>
              <a:rPr lang="en-US" dirty="0" smtClean="0">
                <a:ea typeface="Tahoma" pitchFamily="34" charset="0"/>
                <a:cs typeface="Tahoma" pitchFamily="34" charset="0"/>
              </a:rPr>
              <a:t>no </a:t>
            </a:r>
            <a:r>
              <a:rPr lang="en-US" dirty="0">
                <a:ea typeface="Tahoma" pitchFamily="34" charset="0"/>
                <a:cs typeface="Tahoma" pitchFamily="34" charset="0"/>
              </a:rPr>
              <a:t>details available at this </a:t>
            </a:r>
            <a:r>
              <a:rPr lang="en-US" dirty="0" smtClean="0">
                <a:ea typeface="Tahoma" pitchFamily="34" charset="0"/>
                <a:cs typeface="Tahoma" pitchFamily="34" charset="0"/>
              </a:rPr>
              <a:t>time.</a:t>
            </a:r>
          </a:p>
          <a:p>
            <a:endParaRPr lang="en-US" dirty="0" smtClean="0"/>
          </a:p>
        </p:txBody>
      </p:sp>
      <p:sp>
        <p:nvSpPr>
          <p:cNvPr id="2" name="Slide Number Placeholder 1"/>
          <p:cNvSpPr>
            <a:spLocks noGrp="1"/>
          </p:cNvSpPr>
          <p:nvPr>
            <p:ph type="sldNum" sz="quarter" idx="12"/>
          </p:nvPr>
        </p:nvSpPr>
        <p:spPr/>
        <p:txBody>
          <a:bodyPr/>
          <a:lstStyle/>
          <a:p>
            <a:fld id="{432760E4-E15F-4226-A417-F645F59E93F2}" type="slidenum">
              <a:rPr lang="en-US" smtClean="0"/>
              <a:pPr/>
              <a:t>18</a:t>
            </a:fld>
            <a:endParaRPr lang="en-US" dirty="0"/>
          </a:p>
        </p:txBody>
      </p:sp>
    </p:spTree>
    <p:extLst>
      <p:ext uri="{BB962C8B-B14F-4D97-AF65-F5344CB8AC3E}">
        <p14:creationId xmlns:p14="http://schemas.microsoft.com/office/powerpoint/2010/main" val="571445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40821" y="1030778"/>
            <a:ext cx="8229600" cy="586364"/>
          </a:xfrm>
        </p:spPr>
        <p:txBody>
          <a:bodyPr>
            <a:noAutofit/>
          </a:bodyPr>
          <a:lstStyle/>
          <a:p>
            <a:r>
              <a:rPr lang="en-US" sz="3600" b="1" dirty="0">
                <a:solidFill>
                  <a:prstClr val="black"/>
                </a:solidFill>
              </a:rPr>
              <a:t>Omnibus School Code Changes – </a:t>
            </a:r>
            <a:r>
              <a:rPr lang="en-US" sz="3600" b="1" dirty="0" smtClean="0">
                <a:solidFill>
                  <a:prstClr val="black"/>
                </a:solidFill>
              </a:rPr>
              <a:t>2012:  </a:t>
            </a:r>
            <a:br>
              <a:rPr lang="en-US" sz="3600" b="1" dirty="0" smtClean="0">
                <a:solidFill>
                  <a:prstClr val="black"/>
                </a:solidFill>
              </a:rPr>
            </a:br>
            <a:r>
              <a:rPr lang="en-US" sz="3600" b="1" dirty="0" smtClean="0">
                <a:solidFill>
                  <a:prstClr val="black"/>
                </a:solidFill>
              </a:rPr>
              <a:t>Ratings</a:t>
            </a:r>
            <a:endParaRPr lang="en-US" sz="4800" dirty="0"/>
          </a:p>
        </p:txBody>
      </p:sp>
      <p:sp>
        <p:nvSpPr>
          <p:cNvPr id="4" name="Content Placeholder 3"/>
          <p:cNvSpPr>
            <a:spLocks noGrp="1"/>
          </p:cNvSpPr>
          <p:nvPr>
            <p:ph idx="1"/>
          </p:nvPr>
        </p:nvSpPr>
        <p:spPr>
          <a:xfrm>
            <a:off x="457200" y="2011681"/>
            <a:ext cx="8229600" cy="4509194"/>
          </a:xfrm>
        </p:spPr>
        <p:txBody>
          <a:bodyPr>
            <a:noAutofit/>
          </a:bodyPr>
          <a:lstStyle/>
          <a:p>
            <a:r>
              <a:rPr lang="en-US" sz="3600" dirty="0" smtClean="0"/>
              <a:t>Each </a:t>
            </a:r>
            <a:r>
              <a:rPr lang="en-US" sz="3600" dirty="0"/>
              <a:t>rating tool </a:t>
            </a:r>
            <a:r>
              <a:rPr lang="en-US" sz="3600" dirty="0" smtClean="0"/>
              <a:t>shall </a:t>
            </a:r>
            <a:r>
              <a:rPr lang="en-US" sz="3600" dirty="0"/>
              <a:t>identify the overall performance rating </a:t>
            </a:r>
            <a:r>
              <a:rPr lang="en-US" sz="3600" dirty="0" smtClean="0"/>
              <a:t>as </a:t>
            </a:r>
            <a:r>
              <a:rPr lang="en-US" sz="3600" dirty="0"/>
              <a:t>one of the following:</a:t>
            </a:r>
          </a:p>
          <a:p>
            <a:pPr lvl="1"/>
            <a:r>
              <a:rPr lang="en-US" sz="3200" dirty="0" smtClean="0">
                <a:effectLst>
                  <a:outerShdw blurRad="38100" dist="38100" dir="2700000" algn="tl">
                    <a:srgbClr val="000000">
                      <a:alpha val="43137"/>
                    </a:srgbClr>
                  </a:outerShdw>
                </a:effectLst>
              </a:rPr>
              <a:t>Distinguished</a:t>
            </a:r>
            <a:r>
              <a:rPr lang="en-US" sz="3200" dirty="0" smtClean="0"/>
              <a:t> (considered “satisfactory”)</a:t>
            </a:r>
            <a:endParaRPr lang="en-US" sz="3200" dirty="0"/>
          </a:p>
          <a:p>
            <a:pPr lvl="1"/>
            <a:r>
              <a:rPr lang="en-US" sz="3200" dirty="0" smtClean="0">
                <a:effectLst>
                  <a:outerShdw blurRad="38100" dist="38100" dir="2700000" algn="tl">
                    <a:srgbClr val="000000">
                      <a:alpha val="43137"/>
                    </a:srgbClr>
                  </a:outerShdw>
                </a:effectLst>
              </a:rPr>
              <a:t>Proficient</a:t>
            </a:r>
            <a:r>
              <a:rPr lang="en-US" sz="3200" dirty="0" smtClean="0"/>
              <a:t> (considered “satisfactory”)</a:t>
            </a:r>
            <a:endParaRPr lang="en-US" sz="3200" dirty="0"/>
          </a:p>
          <a:p>
            <a:pPr lvl="1"/>
            <a:r>
              <a:rPr lang="en-US" sz="3200" dirty="0" smtClean="0">
                <a:effectLst>
                  <a:outerShdw blurRad="38100" dist="38100" dir="2700000" algn="tl">
                    <a:srgbClr val="000000">
                      <a:alpha val="43137"/>
                    </a:srgbClr>
                  </a:outerShdw>
                </a:effectLst>
              </a:rPr>
              <a:t>Needs Improvement </a:t>
            </a:r>
            <a:r>
              <a:rPr lang="en-US" sz="3200" dirty="0" smtClean="0"/>
              <a:t>(see next slide) </a:t>
            </a:r>
            <a:endParaRPr lang="en-US" sz="3200" dirty="0"/>
          </a:p>
          <a:p>
            <a:pPr lvl="1"/>
            <a:r>
              <a:rPr lang="en-US" sz="3200" dirty="0" smtClean="0">
                <a:effectLst>
                  <a:outerShdw blurRad="38100" dist="38100" dir="2700000" algn="tl">
                    <a:srgbClr val="000000">
                      <a:alpha val="43137"/>
                    </a:srgbClr>
                  </a:outerShdw>
                </a:effectLst>
              </a:rPr>
              <a:t>Failing</a:t>
            </a:r>
            <a:r>
              <a:rPr lang="en-US" sz="3200" dirty="0" smtClean="0"/>
              <a:t> (considered “unsatisfactory”)</a:t>
            </a:r>
            <a:endParaRPr lang="en-US" sz="3200" dirty="0"/>
          </a:p>
        </p:txBody>
      </p:sp>
      <p:sp>
        <p:nvSpPr>
          <p:cNvPr id="2" name="Slide Number Placeholder 1"/>
          <p:cNvSpPr>
            <a:spLocks noGrp="1"/>
          </p:cNvSpPr>
          <p:nvPr>
            <p:ph type="sldNum" sz="quarter" idx="12"/>
          </p:nvPr>
        </p:nvSpPr>
        <p:spPr/>
        <p:txBody>
          <a:bodyPr/>
          <a:lstStyle/>
          <a:p>
            <a:fld id="{432760E4-E15F-4226-A417-F645F59E93F2}" type="slidenum">
              <a:rPr lang="en-US" smtClean="0"/>
              <a:pPr/>
              <a:t>19</a:t>
            </a:fld>
            <a:endParaRPr lang="en-US" dirty="0"/>
          </a:p>
        </p:txBody>
      </p:sp>
    </p:spTree>
    <p:extLst>
      <p:ext uri="{BB962C8B-B14F-4D97-AF65-F5344CB8AC3E}">
        <p14:creationId xmlns:p14="http://schemas.microsoft.com/office/powerpoint/2010/main" val="2435035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94" y="1170371"/>
            <a:ext cx="8697950" cy="959005"/>
          </a:xfrm>
        </p:spPr>
        <p:txBody>
          <a:bodyPr>
            <a:noAutofit/>
          </a:bodyPr>
          <a:lstStyle/>
          <a:p>
            <a:r>
              <a:rPr lang="en-US" sz="3600" b="1" dirty="0" smtClean="0">
                <a:solidFill>
                  <a:schemeClr val="tx2"/>
                </a:solidFill>
                <a:latin typeface="Tahoma" pitchFamily="34" charset="0"/>
                <a:ea typeface="Tahoma" pitchFamily="34" charset="0"/>
                <a:cs typeface="Tahoma" pitchFamily="34" charset="0"/>
              </a:rPr>
              <a:t>Today’s Agenda</a:t>
            </a:r>
            <a:endParaRPr lang="en-US" sz="3600" b="1" i="1"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a:xfrm>
            <a:off x="412595" y="2244436"/>
            <a:ext cx="8374565" cy="4218709"/>
          </a:xfrm>
        </p:spPr>
        <p:txBody>
          <a:bodyPr>
            <a:normAutofit fontScale="92500" lnSpcReduction="10000"/>
          </a:bodyPr>
          <a:lstStyle/>
          <a:p>
            <a:pPr marL="457200" indent="-412750">
              <a:lnSpc>
                <a:spcPct val="120000"/>
              </a:lnSpc>
            </a:pPr>
            <a:r>
              <a:rPr lang="en-US" b="1" dirty="0"/>
              <a:t>Overview of PA’s Educator Effectiveness Project</a:t>
            </a:r>
          </a:p>
          <a:p>
            <a:pPr marL="457200" indent="-412750">
              <a:lnSpc>
                <a:spcPct val="120000"/>
              </a:lnSpc>
            </a:pPr>
            <a:r>
              <a:rPr lang="en-US" b="1" dirty="0"/>
              <a:t>Danielson Framework Rubric and Levels of Performance</a:t>
            </a:r>
          </a:p>
          <a:p>
            <a:pPr marL="457200" indent="-412750">
              <a:lnSpc>
                <a:spcPct val="120000"/>
              </a:lnSpc>
            </a:pPr>
            <a:r>
              <a:rPr lang="en-US" b="1" dirty="0"/>
              <a:t>Observation Process</a:t>
            </a:r>
          </a:p>
          <a:p>
            <a:pPr marL="457200" indent="-412750">
              <a:lnSpc>
                <a:spcPct val="120000"/>
              </a:lnSpc>
            </a:pPr>
            <a:r>
              <a:rPr lang="en-US" b="1" dirty="0"/>
              <a:t>The Walk-through</a:t>
            </a:r>
          </a:p>
          <a:p>
            <a:pPr marL="457200" indent="-412750">
              <a:lnSpc>
                <a:spcPct val="120000"/>
              </a:lnSpc>
            </a:pPr>
            <a:r>
              <a:rPr lang="en-US" b="1" dirty="0"/>
              <a:t>Self-Directed Training</a:t>
            </a:r>
          </a:p>
          <a:p>
            <a:pPr marL="457200" indent="-412750">
              <a:lnSpc>
                <a:spcPct val="120000"/>
              </a:lnSpc>
            </a:pPr>
            <a:r>
              <a:rPr lang="en-US" b="1" dirty="0"/>
              <a:t>Questions</a:t>
            </a:r>
          </a:p>
        </p:txBody>
      </p:sp>
      <p:sp>
        <p:nvSpPr>
          <p:cNvPr id="4" name="Slide Number Placeholder 3"/>
          <p:cNvSpPr>
            <a:spLocks noGrp="1"/>
          </p:cNvSpPr>
          <p:nvPr>
            <p:ph type="sldNum" sz="quarter" idx="12"/>
          </p:nvPr>
        </p:nvSpPr>
        <p:spPr/>
        <p:txBody>
          <a:bodyPr/>
          <a:lstStyle/>
          <a:p>
            <a:fld id="{432760E4-E15F-4226-A417-F645F59E93F2}" type="slidenum">
              <a:rPr kumimoji="0" lang="en-US" smtClean="0"/>
              <a:t>2</a:t>
            </a:fld>
            <a:endParaRPr kumimoji="0" lang="en-US" dirty="0"/>
          </a:p>
        </p:txBody>
      </p:sp>
    </p:spTree>
    <p:extLst>
      <p:ext uri="{BB962C8B-B14F-4D97-AF65-F5344CB8AC3E}">
        <p14:creationId xmlns:p14="http://schemas.microsoft.com/office/powerpoint/2010/main" val="18085585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90698" y="2061555"/>
            <a:ext cx="8229600" cy="4392817"/>
          </a:xfrm>
        </p:spPr>
        <p:txBody>
          <a:bodyPr>
            <a:noAutofit/>
          </a:bodyPr>
          <a:lstStyle/>
          <a:p>
            <a:r>
              <a:rPr lang="en-US" sz="3000" dirty="0" smtClean="0"/>
              <a:t>An </a:t>
            </a:r>
            <a:r>
              <a:rPr lang="en-US" sz="3000" dirty="0"/>
              <a:t>overall performance rating of "needs </a:t>
            </a:r>
            <a:r>
              <a:rPr lang="en-US" sz="3000" dirty="0" smtClean="0"/>
              <a:t>improvement“ shall </a:t>
            </a:r>
            <a:r>
              <a:rPr lang="en-US" sz="3000" dirty="0"/>
              <a:t>be considered satisfactory, </a:t>
            </a:r>
            <a:r>
              <a:rPr lang="en-US" sz="3000" i="1" dirty="0" smtClean="0"/>
              <a:t>except that </a:t>
            </a:r>
          </a:p>
          <a:p>
            <a:pPr lvl="1"/>
            <a:r>
              <a:rPr lang="en-US" sz="3000" dirty="0" smtClean="0"/>
              <a:t>any subsequent overall </a:t>
            </a:r>
            <a:r>
              <a:rPr lang="en-US" sz="3000" dirty="0"/>
              <a:t>rating of "needs improvement" issued by the </a:t>
            </a:r>
            <a:r>
              <a:rPr lang="en-US" sz="3000" dirty="0" smtClean="0"/>
              <a:t>same employer within 10 years </a:t>
            </a:r>
            <a:r>
              <a:rPr lang="en-US" sz="3000" dirty="0"/>
              <a:t>of the first overall </a:t>
            </a:r>
            <a:r>
              <a:rPr lang="en-US" sz="3000" dirty="0" smtClean="0"/>
              <a:t>performance rating </a:t>
            </a:r>
            <a:r>
              <a:rPr lang="en-US" sz="3000" dirty="0"/>
              <a:t>of "needs improvement" where the </a:t>
            </a:r>
            <a:r>
              <a:rPr lang="en-US" sz="3000" dirty="0" smtClean="0"/>
              <a:t>employee </a:t>
            </a:r>
            <a:r>
              <a:rPr lang="en-US" sz="3000" dirty="0"/>
              <a:t>is in the </a:t>
            </a:r>
            <a:r>
              <a:rPr lang="en-US" sz="3000" dirty="0" smtClean="0"/>
              <a:t>same certification </a:t>
            </a:r>
            <a:r>
              <a:rPr lang="en-US" sz="3000" dirty="0"/>
              <a:t>shall be considered </a:t>
            </a:r>
            <a:r>
              <a:rPr lang="en-US" sz="3000" i="1" dirty="0"/>
              <a:t>unsatisfactory</a:t>
            </a:r>
            <a:r>
              <a:rPr lang="en-US" sz="3000" dirty="0" smtClean="0"/>
              <a:t>.</a:t>
            </a:r>
            <a:endParaRPr lang="en-US" sz="3000" dirty="0"/>
          </a:p>
        </p:txBody>
      </p:sp>
      <p:sp>
        <p:nvSpPr>
          <p:cNvPr id="2" name="Slide Number Placeholder 1"/>
          <p:cNvSpPr>
            <a:spLocks noGrp="1"/>
          </p:cNvSpPr>
          <p:nvPr>
            <p:ph type="sldNum" sz="quarter" idx="12"/>
          </p:nvPr>
        </p:nvSpPr>
        <p:spPr/>
        <p:txBody>
          <a:bodyPr/>
          <a:lstStyle/>
          <a:p>
            <a:fld id="{432760E4-E15F-4226-A417-F645F59E93F2}" type="slidenum">
              <a:rPr lang="en-US" smtClean="0"/>
              <a:pPr/>
              <a:t>20</a:t>
            </a:fld>
            <a:endParaRPr lang="en-US" dirty="0"/>
          </a:p>
        </p:txBody>
      </p:sp>
      <p:sp>
        <p:nvSpPr>
          <p:cNvPr id="6" name="Title 2"/>
          <p:cNvSpPr>
            <a:spLocks noGrp="1"/>
          </p:cNvSpPr>
          <p:nvPr>
            <p:ph type="title"/>
          </p:nvPr>
        </p:nvSpPr>
        <p:spPr>
          <a:xfrm>
            <a:off x="457200" y="1246908"/>
            <a:ext cx="8229600" cy="170729"/>
          </a:xfrm>
        </p:spPr>
        <p:txBody>
          <a:bodyPr>
            <a:noAutofit/>
          </a:bodyPr>
          <a:lstStyle/>
          <a:p>
            <a:r>
              <a:rPr lang="en-US" sz="3600" b="1" dirty="0">
                <a:solidFill>
                  <a:prstClr val="black"/>
                </a:solidFill>
              </a:rPr>
              <a:t>Omnibus School Code Changes – </a:t>
            </a:r>
            <a:r>
              <a:rPr lang="en-US" sz="3600" b="1" dirty="0" smtClean="0">
                <a:solidFill>
                  <a:prstClr val="black"/>
                </a:solidFill>
              </a:rPr>
              <a:t>2012:  </a:t>
            </a:r>
            <a:br>
              <a:rPr lang="en-US" sz="3600" b="1" dirty="0" smtClean="0">
                <a:solidFill>
                  <a:prstClr val="black"/>
                </a:solidFill>
              </a:rPr>
            </a:br>
            <a:r>
              <a:rPr lang="en-US" sz="3600" b="1" dirty="0" smtClean="0">
                <a:solidFill>
                  <a:prstClr val="black"/>
                </a:solidFill>
              </a:rPr>
              <a:t>Ratings</a:t>
            </a:r>
            <a:endParaRPr lang="en-US" sz="4800" dirty="0"/>
          </a:p>
        </p:txBody>
      </p:sp>
    </p:spTree>
    <p:extLst>
      <p:ext uri="{BB962C8B-B14F-4D97-AF65-F5344CB8AC3E}">
        <p14:creationId xmlns:p14="http://schemas.microsoft.com/office/powerpoint/2010/main" val="1533556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2078182"/>
            <a:ext cx="8229600" cy="4525818"/>
          </a:xfrm>
        </p:spPr>
        <p:txBody>
          <a:bodyPr>
            <a:noAutofit/>
          </a:bodyPr>
          <a:lstStyle/>
          <a:p>
            <a:r>
              <a:rPr lang="en-US" sz="3600" dirty="0" smtClean="0"/>
              <a:t>An </a:t>
            </a:r>
            <a:r>
              <a:rPr lang="en-US" sz="3600" dirty="0"/>
              <a:t>overall performance rating of "needs improvement" </a:t>
            </a:r>
            <a:r>
              <a:rPr lang="en-US" sz="3600" dirty="0" smtClean="0"/>
              <a:t>or "failing</a:t>
            </a:r>
            <a:r>
              <a:rPr lang="en-US" sz="3600" dirty="0"/>
              <a:t>" shall require the </a:t>
            </a:r>
            <a:r>
              <a:rPr lang="en-US" sz="3600" dirty="0" smtClean="0"/>
              <a:t>employee </a:t>
            </a:r>
            <a:r>
              <a:rPr lang="en-US" sz="3600" dirty="0"/>
              <a:t>to participate in </a:t>
            </a:r>
            <a:r>
              <a:rPr lang="en-US" sz="3600" dirty="0" smtClean="0"/>
              <a:t>a </a:t>
            </a:r>
            <a:r>
              <a:rPr lang="en-US" sz="3600" i="1" dirty="0" smtClean="0"/>
              <a:t>performance </a:t>
            </a:r>
            <a:r>
              <a:rPr lang="en-US" sz="3600" i="1" dirty="0"/>
              <a:t>improvement plan</a:t>
            </a:r>
            <a:r>
              <a:rPr lang="en-US" sz="3600" dirty="0"/>
              <a:t>. </a:t>
            </a:r>
            <a:endParaRPr lang="en-US" sz="3600" dirty="0" smtClean="0"/>
          </a:p>
          <a:p>
            <a:r>
              <a:rPr lang="en-US" sz="3600" b="1" dirty="0"/>
              <a:t>No employee shall be rated "needs improvement" or "failing" based solely upon student test scores.</a:t>
            </a:r>
          </a:p>
          <a:p>
            <a:endParaRPr lang="en-US" sz="3600" dirty="0" smtClean="0"/>
          </a:p>
        </p:txBody>
      </p:sp>
      <p:sp>
        <p:nvSpPr>
          <p:cNvPr id="2" name="Slide Number Placeholder 1"/>
          <p:cNvSpPr>
            <a:spLocks noGrp="1"/>
          </p:cNvSpPr>
          <p:nvPr>
            <p:ph type="sldNum" sz="quarter" idx="12"/>
          </p:nvPr>
        </p:nvSpPr>
        <p:spPr/>
        <p:txBody>
          <a:bodyPr/>
          <a:lstStyle/>
          <a:p>
            <a:fld id="{432760E4-E15F-4226-A417-F645F59E93F2}" type="slidenum">
              <a:rPr lang="en-US" smtClean="0"/>
              <a:pPr/>
              <a:t>21</a:t>
            </a:fld>
            <a:endParaRPr lang="en-US" dirty="0"/>
          </a:p>
        </p:txBody>
      </p:sp>
      <p:sp>
        <p:nvSpPr>
          <p:cNvPr id="5" name="Title 2"/>
          <p:cNvSpPr>
            <a:spLocks noGrp="1"/>
          </p:cNvSpPr>
          <p:nvPr>
            <p:ph type="title"/>
          </p:nvPr>
        </p:nvSpPr>
        <p:spPr>
          <a:xfrm>
            <a:off x="457200" y="1181331"/>
            <a:ext cx="8229600" cy="452438"/>
          </a:xfrm>
        </p:spPr>
        <p:txBody>
          <a:bodyPr>
            <a:noAutofit/>
          </a:bodyPr>
          <a:lstStyle/>
          <a:p>
            <a:r>
              <a:rPr lang="en-US" sz="3600" b="1" dirty="0">
                <a:solidFill>
                  <a:prstClr val="black"/>
                </a:solidFill>
              </a:rPr>
              <a:t>Omnibus School Code Changes – </a:t>
            </a:r>
            <a:r>
              <a:rPr lang="en-US" sz="3600" b="1" dirty="0" smtClean="0">
                <a:solidFill>
                  <a:prstClr val="black"/>
                </a:solidFill>
              </a:rPr>
              <a:t>2012:  </a:t>
            </a:r>
            <a:br>
              <a:rPr lang="en-US" sz="3600" b="1" dirty="0" smtClean="0">
                <a:solidFill>
                  <a:prstClr val="black"/>
                </a:solidFill>
              </a:rPr>
            </a:br>
            <a:r>
              <a:rPr lang="en-US" sz="3600" b="1" dirty="0" smtClean="0">
                <a:solidFill>
                  <a:prstClr val="black"/>
                </a:solidFill>
              </a:rPr>
              <a:t>Ratings</a:t>
            </a:r>
            <a:endParaRPr lang="en-US" sz="4800" dirty="0"/>
          </a:p>
        </p:txBody>
      </p:sp>
    </p:spTree>
    <p:extLst>
      <p:ext uri="{BB962C8B-B14F-4D97-AF65-F5344CB8AC3E}">
        <p14:creationId xmlns:p14="http://schemas.microsoft.com/office/powerpoint/2010/main" val="16522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2078182"/>
            <a:ext cx="8229600" cy="4525818"/>
          </a:xfrm>
        </p:spPr>
        <p:txBody>
          <a:bodyPr>
            <a:noAutofit/>
          </a:bodyPr>
          <a:lstStyle/>
          <a:p>
            <a:r>
              <a:rPr lang="en-US" sz="3600" dirty="0"/>
              <a:t>The department shall develop a rating scale to reflect student performance measures and employee observation results and establish overall score ranges for each of the four rating categories.</a:t>
            </a:r>
          </a:p>
          <a:p>
            <a:pPr marL="0" indent="0">
              <a:buNone/>
            </a:pPr>
            <a:r>
              <a:rPr lang="en-US" sz="3600" dirty="0" smtClean="0"/>
              <a:t>[No details available.]</a:t>
            </a:r>
          </a:p>
        </p:txBody>
      </p:sp>
      <p:sp>
        <p:nvSpPr>
          <p:cNvPr id="2" name="Slide Number Placeholder 1"/>
          <p:cNvSpPr>
            <a:spLocks noGrp="1"/>
          </p:cNvSpPr>
          <p:nvPr>
            <p:ph type="sldNum" sz="quarter" idx="12"/>
          </p:nvPr>
        </p:nvSpPr>
        <p:spPr/>
        <p:txBody>
          <a:bodyPr/>
          <a:lstStyle/>
          <a:p>
            <a:fld id="{432760E4-E15F-4226-A417-F645F59E93F2}" type="slidenum">
              <a:rPr lang="en-US" smtClean="0"/>
              <a:pPr/>
              <a:t>22</a:t>
            </a:fld>
            <a:endParaRPr lang="en-US" dirty="0"/>
          </a:p>
        </p:txBody>
      </p:sp>
      <p:sp>
        <p:nvSpPr>
          <p:cNvPr id="5" name="Title 2"/>
          <p:cNvSpPr>
            <a:spLocks noGrp="1"/>
          </p:cNvSpPr>
          <p:nvPr>
            <p:ph type="title"/>
          </p:nvPr>
        </p:nvSpPr>
        <p:spPr>
          <a:xfrm>
            <a:off x="457200" y="1181331"/>
            <a:ext cx="8229600" cy="452438"/>
          </a:xfrm>
        </p:spPr>
        <p:txBody>
          <a:bodyPr>
            <a:noAutofit/>
          </a:bodyPr>
          <a:lstStyle/>
          <a:p>
            <a:r>
              <a:rPr lang="en-US" sz="3600" b="1" dirty="0">
                <a:solidFill>
                  <a:prstClr val="black"/>
                </a:solidFill>
              </a:rPr>
              <a:t>Omnibus School Code Changes – </a:t>
            </a:r>
            <a:r>
              <a:rPr lang="en-US" sz="3600" b="1" dirty="0" smtClean="0">
                <a:solidFill>
                  <a:prstClr val="black"/>
                </a:solidFill>
              </a:rPr>
              <a:t>2012:  </a:t>
            </a:r>
            <a:br>
              <a:rPr lang="en-US" sz="3600" b="1" dirty="0" smtClean="0">
                <a:solidFill>
                  <a:prstClr val="black"/>
                </a:solidFill>
              </a:rPr>
            </a:br>
            <a:r>
              <a:rPr lang="en-US" sz="3600" b="1" dirty="0" smtClean="0">
                <a:solidFill>
                  <a:prstClr val="black"/>
                </a:solidFill>
              </a:rPr>
              <a:t>Ratings</a:t>
            </a:r>
            <a:endParaRPr lang="en-US" sz="4800" dirty="0"/>
          </a:p>
        </p:txBody>
      </p:sp>
    </p:spTree>
    <p:extLst>
      <p:ext uri="{BB962C8B-B14F-4D97-AF65-F5344CB8AC3E}">
        <p14:creationId xmlns:p14="http://schemas.microsoft.com/office/powerpoint/2010/main" val="3294041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dirty="0"/>
          </a:p>
        </p:txBody>
      </p:sp>
      <p:sp>
        <p:nvSpPr>
          <p:cNvPr id="6" name="Content Placeholder 5"/>
          <p:cNvSpPr>
            <a:spLocks noGrp="1"/>
          </p:cNvSpPr>
          <p:nvPr>
            <p:ph idx="1"/>
          </p:nvPr>
        </p:nvSpPr>
        <p:spPr/>
        <p:txBody>
          <a:bodyPr>
            <a:normAutofit/>
          </a:bodyPr>
          <a:lstStyle/>
          <a:p>
            <a:pPr marL="0" indent="0" algn="ctr">
              <a:buNone/>
            </a:pPr>
            <a:r>
              <a:rPr lang="en-US" sz="5400" b="1" dirty="0" smtClean="0"/>
              <a:t>Questions?</a:t>
            </a:r>
            <a:endParaRPr lang="en-US" sz="5400" b="1" dirty="0"/>
          </a:p>
        </p:txBody>
      </p:sp>
      <p:sp>
        <p:nvSpPr>
          <p:cNvPr id="4" name="Slide Number Placeholder 3"/>
          <p:cNvSpPr>
            <a:spLocks noGrp="1"/>
          </p:cNvSpPr>
          <p:nvPr>
            <p:ph type="sldNum" sz="quarter" idx="12"/>
          </p:nvPr>
        </p:nvSpPr>
        <p:spPr/>
        <p:txBody>
          <a:bodyPr/>
          <a:lstStyle/>
          <a:p>
            <a:fld id="{432760E4-E15F-4226-A417-F645F59E93F2}" type="slidenum">
              <a:rPr kumimoji="0" lang="en-US" smtClean="0"/>
              <a:t>23</a:t>
            </a:fld>
            <a:endParaRPr kumimoji="0" lang="en-US" dirty="0"/>
          </a:p>
        </p:txBody>
      </p:sp>
    </p:spTree>
    <p:extLst>
      <p:ext uri="{BB962C8B-B14F-4D97-AF65-F5344CB8AC3E}">
        <p14:creationId xmlns:p14="http://schemas.microsoft.com/office/powerpoint/2010/main" val="25392502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3402"/>
            <a:ext cx="8229600" cy="1143000"/>
          </a:xfrm>
        </p:spPr>
        <p:txBody>
          <a:bodyPr/>
          <a:lstStyle/>
          <a:p>
            <a:r>
              <a:rPr lang="en-US" dirty="0"/>
              <a:t>P</a:t>
            </a:r>
            <a:r>
              <a:rPr lang="en-US" dirty="0" smtClean="0"/>
              <a:t>urposes </a:t>
            </a:r>
            <a:r>
              <a:rPr lang="en-US" dirty="0"/>
              <a:t>for </a:t>
            </a:r>
            <a:r>
              <a:rPr lang="en-US" dirty="0" smtClean="0"/>
              <a:t>Teacher Evaluation</a:t>
            </a:r>
            <a:endParaRPr lang="en-US" dirty="0"/>
          </a:p>
        </p:txBody>
      </p:sp>
      <p:sp>
        <p:nvSpPr>
          <p:cNvPr id="3" name="Content Placeholder 2"/>
          <p:cNvSpPr>
            <a:spLocks noGrp="1"/>
          </p:cNvSpPr>
          <p:nvPr>
            <p:ph idx="1"/>
          </p:nvPr>
        </p:nvSpPr>
        <p:spPr>
          <a:xfrm>
            <a:off x="457200" y="2128058"/>
            <a:ext cx="8229600" cy="3998105"/>
          </a:xfrm>
        </p:spPr>
        <p:txBody>
          <a:bodyPr/>
          <a:lstStyle/>
          <a:p>
            <a:r>
              <a:rPr lang="en-US" dirty="0"/>
              <a:t>To ensure quality teaching</a:t>
            </a:r>
          </a:p>
          <a:p>
            <a:r>
              <a:rPr lang="en-US" dirty="0"/>
              <a:t>To provide a framework for professional development and </a:t>
            </a:r>
            <a:r>
              <a:rPr lang="en-US" dirty="0" smtClean="0"/>
              <a:t>growth</a:t>
            </a:r>
            <a:endParaRPr lang="en-US" dirty="0"/>
          </a:p>
        </p:txBody>
      </p:sp>
      <p:sp>
        <p:nvSpPr>
          <p:cNvPr id="4" name="Slide Number Placeholder 3"/>
          <p:cNvSpPr>
            <a:spLocks noGrp="1"/>
          </p:cNvSpPr>
          <p:nvPr>
            <p:ph type="sldNum" sz="quarter" idx="12"/>
          </p:nvPr>
        </p:nvSpPr>
        <p:spPr/>
        <p:txBody>
          <a:bodyPr/>
          <a:lstStyle/>
          <a:p>
            <a:fld id="{432760E4-E15F-4226-A417-F645F59E93F2}" type="slidenum">
              <a:rPr lang="en-US" smtClean="0"/>
              <a:pPr/>
              <a:t>24</a:t>
            </a:fld>
            <a:endParaRPr lang="en-US" dirty="0"/>
          </a:p>
        </p:txBody>
      </p:sp>
    </p:spTree>
    <p:extLst>
      <p:ext uri="{BB962C8B-B14F-4D97-AF65-F5344CB8AC3E}">
        <p14:creationId xmlns:p14="http://schemas.microsoft.com/office/powerpoint/2010/main" val="3711379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2"/>
          <p:cNvSpPr>
            <a:spLocks noGrp="1"/>
          </p:cNvSpPr>
          <p:nvPr>
            <p:ph idx="1"/>
          </p:nvPr>
        </p:nvSpPr>
        <p:spPr>
          <a:xfrm>
            <a:off x="381000" y="1719263"/>
            <a:ext cx="8407400" cy="4606924"/>
          </a:xfrm>
        </p:spPr>
        <p:txBody>
          <a:bodyPr>
            <a:normAutofit/>
          </a:bodyPr>
          <a:lstStyle/>
          <a:p>
            <a:pPr marL="274320" eaLnBrk="1" fontAlgn="auto" hangingPunct="1">
              <a:spcAft>
                <a:spcPts val="0"/>
              </a:spcAft>
              <a:defRPr/>
            </a:pPr>
            <a:endParaRPr lang="en-US" dirty="0" smtClean="0">
              <a:latin typeface="Gill Sans MT" charset="0"/>
              <a:ea typeface="+mn-ea"/>
              <a:cs typeface="+mn-cs"/>
            </a:endParaRPr>
          </a:p>
          <a:p>
            <a:pPr marL="44450" indent="0" algn="ctr" eaLnBrk="1" fontAlgn="auto" hangingPunct="1">
              <a:spcAft>
                <a:spcPts val="0"/>
              </a:spcAft>
              <a:buNone/>
              <a:defRPr/>
            </a:pPr>
            <a:r>
              <a:rPr lang="en-US" sz="4000" dirty="0" smtClean="0">
                <a:solidFill>
                  <a:schemeClr val="tx1"/>
                </a:solidFill>
                <a:ea typeface="+mn-ea"/>
                <a:cs typeface="+mn-cs"/>
              </a:rPr>
              <a:t>Who does the thinking? </a:t>
            </a:r>
          </a:p>
          <a:p>
            <a:pPr marL="44450" indent="0" algn="ctr">
              <a:buNone/>
              <a:defRPr/>
            </a:pPr>
            <a:endParaRPr lang="en-US" sz="4000" dirty="0" smtClean="0">
              <a:solidFill>
                <a:schemeClr val="tx1"/>
              </a:solidFill>
              <a:ea typeface="+mn-ea"/>
              <a:cs typeface="+mn-cs"/>
            </a:endParaRPr>
          </a:p>
          <a:p>
            <a:pPr marL="44450" indent="0" algn="ctr" eaLnBrk="1" fontAlgn="auto" hangingPunct="1">
              <a:spcAft>
                <a:spcPts val="0"/>
              </a:spcAft>
              <a:buNone/>
              <a:defRPr/>
            </a:pPr>
            <a:r>
              <a:rPr lang="en-US" sz="4000" dirty="0" smtClean="0">
                <a:solidFill>
                  <a:schemeClr val="tx1"/>
                </a:solidFill>
                <a:ea typeface="+mn-ea"/>
                <a:cs typeface="+mn-cs"/>
              </a:rPr>
              <a:t>Therefore, who does the learning and growing?</a:t>
            </a:r>
          </a:p>
        </p:txBody>
      </p:sp>
      <p:sp>
        <p:nvSpPr>
          <p:cNvPr id="2" name="Slide Number Placeholder 1"/>
          <p:cNvSpPr>
            <a:spLocks noGrp="1"/>
          </p:cNvSpPr>
          <p:nvPr>
            <p:ph type="sldNum" sz="quarter" idx="12"/>
          </p:nvPr>
        </p:nvSpPr>
        <p:spPr/>
        <p:txBody>
          <a:bodyPr/>
          <a:lstStyle/>
          <a:p>
            <a:fld id="{00E48FB2-C793-4B3B-8E64-A701946A3369}" type="slidenum">
              <a:rPr lang="en-US" smtClean="0"/>
              <a:pPr/>
              <a:t>25</a:t>
            </a:fld>
            <a:endParaRPr lang="en-US" dirty="0"/>
          </a:p>
        </p:txBody>
      </p:sp>
      <p:sp>
        <p:nvSpPr>
          <p:cNvPr id="8194" name="Title 1"/>
          <p:cNvSpPr>
            <a:spLocks noGrp="1"/>
          </p:cNvSpPr>
          <p:nvPr>
            <p:ph type="title"/>
          </p:nvPr>
        </p:nvSpPr>
        <p:spPr>
          <a:xfrm>
            <a:off x="390698" y="923031"/>
            <a:ext cx="8229600" cy="1143000"/>
          </a:xfrm>
        </p:spPr>
        <p:txBody>
          <a:bodyPr/>
          <a:lstStyle/>
          <a:p>
            <a:pPr eaLnBrk="1" fontAlgn="auto" hangingPunct="1">
              <a:spcAft>
                <a:spcPts val="0"/>
              </a:spcAft>
              <a:defRPr/>
            </a:pPr>
            <a:r>
              <a:rPr lang="en-US" sz="5400" b="1" dirty="0" smtClean="0">
                <a:solidFill>
                  <a:schemeClr val="accent4">
                    <a:lumMod val="75000"/>
                  </a:schemeClr>
                </a:solidFill>
                <a:ea typeface="+mj-ea"/>
                <a:cs typeface="+mj-cs"/>
              </a:rPr>
              <a:t>Overarching Question</a:t>
            </a:r>
          </a:p>
        </p:txBody>
      </p:sp>
    </p:spTree>
    <p:extLst>
      <p:ext uri="{BB962C8B-B14F-4D97-AF65-F5344CB8AC3E}">
        <p14:creationId xmlns:p14="http://schemas.microsoft.com/office/powerpoint/2010/main" val="318282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6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6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2"/>
          <p:cNvSpPr>
            <a:spLocks noGrp="1"/>
          </p:cNvSpPr>
          <p:nvPr>
            <p:ph idx="1"/>
          </p:nvPr>
        </p:nvSpPr>
        <p:spPr>
          <a:xfrm>
            <a:off x="381000" y="2310938"/>
            <a:ext cx="8407400" cy="4318462"/>
          </a:xfrm>
        </p:spPr>
        <p:txBody>
          <a:bodyPr/>
          <a:lstStyle/>
          <a:p>
            <a:pPr marL="825500" indent="-742950" eaLnBrk="1" fontAlgn="auto" hangingPunct="1">
              <a:spcAft>
                <a:spcPts val="0"/>
              </a:spcAft>
              <a:buFont typeface="+mj-lt"/>
              <a:buAutoNum type="arabicPeriod"/>
              <a:defRPr/>
            </a:pPr>
            <a:r>
              <a:rPr lang="en-US" sz="3600" dirty="0">
                <a:effectLst>
                  <a:outerShdw blurRad="38100" dist="38100" dir="2700000" algn="tl">
                    <a:srgbClr val="000000">
                      <a:alpha val="43137"/>
                    </a:srgbClr>
                  </a:outerShdw>
                </a:effectLst>
                <a:ea typeface="+mn-ea"/>
                <a:cs typeface="+mn-cs"/>
              </a:rPr>
              <a:t>Defensible definition of teaching</a:t>
            </a:r>
          </a:p>
          <a:p>
            <a:pPr marL="311150" eaLnBrk="1" fontAlgn="auto" hangingPunct="1">
              <a:spcAft>
                <a:spcPts val="0"/>
              </a:spcAft>
              <a:buFont typeface="+mj-lt"/>
              <a:buAutoNum type="arabicPeriod"/>
              <a:defRPr/>
            </a:pPr>
            <a:endParaRPr lang="en-US" sz="1000" dirty="0" smtClean="0">
              <a:ea typeface="+mn-ea"/>
              <a:cs typeface="+mn-cs"/>
            </a:endParaRPr>
          </a:p>
          <a:p>
            <a:pPr marL="825500" indent="-742950" eaLnBrk="1" fontAlgn="auto" hangingPunct="1">
              <a:spcAft>
                <a:spcPts val="0"/>
              </a:spcAft>
              <a:buFont typeface="+mj-lt"/>
              <a:buAutoNum type="arabicPeriod"/>
              <a:defRPr/>
            </a:pPr>
            <a:r>
              <a:rPr lang="en-US" sz="3600" dirty="0" smtClean="0">
                <a:ea typeface="+mn-ea"/>
                <a:cs typeface="+mn-cs"/>
              </a:rPr>
              <a:t>Differentiation </a:t>
            </a:r>
            <a:r>
              <a:rPr lang="en-US" sz="3600" dirty="0">
                <a:ea typeface="+mn-ea"/>
                <a:cs typeface="+mn-cs"/>
              </a:rPr>
              <a:t>of evaluative processes</a:t>
            </a:r>
          </a:p>
          <a:p>
            <a:pPr marL="311150" eaLnBrk="1" fontAlgn="auto" hangingPunct="1">
              <a:spcAft>
                <a:spcPts val="0"/>
              </a:spcAft>
              <a:buFont typeface="+mj-lt"/>
              <a:buAutoNum type="arabicPeriod"/>
              <a:defRPr/>
            </a:pPr>
            <a:endParaRPr lang="en-US" sz="1000" dirty="0" smtClean="0">
              <a:ea typeface="+mn-ea"/>
              <a:cs typeface="+mn-cs"/>
            </a:endParaRPr>
          </a:p>
          <a:p>
            <a:pPr marL="825500" indent="-742950" eaLnBrk="1" fontAlgn="auto" hangingPunct="1">
              <a:spcAft>
                <a:spcPts val="0"/>
              </a:spcAft>
              <a:buFont typeface="+mj-lt"/>
              <a:buAutoNum type="arabicPeriod"/>
              <a:defRPr/>
            </a:pPr>
            <a:r>
              <a:rPr lang="en-US" sz="3600" dirty="0" smtClean="0">
                <a:effectLst>
                  <a:outerShdw blurRad="38100" dist="38100" dir="2700000" algn="tl">
                    <a:srgbClr val="000000">
                      <a:alpha val="43137"/>
                    </a:srgbClr>
                  </a:outerShdw>
                </a:effectLst>
                <a:ea typeface="+mn-ea"/>
                <a:cs typeface="+mn-cs"/>
              </a:rPr>
              <a:t>Evidence</a:t>
            </a:r>
            <a:r>
              <a:rPr lang="en-US" sz="3600" dirty="0">
                <a:effectLst>
                  <a:outerShdw blurRad="38100" dist="38100" dir="2700000" algn="tl">
                    <a:srgbClr val="000000">
                      <a:alpha val="43137"/>
                    </a:srgbClr>
                  </a:outerShdw>
                </a:effectLst>
                <a:ea typeface="+mn-ea"/>
                <a:cs typeface="+mn-cs"/>
              </a:rPr>
              <a:t>-driven process</a:t>
            </a:r>
          </a:p>
          <a:p>
            <a:pPr marL="311150" eaLnBrk="1" fontAlgn="auto" hangingPunct="1">
              <a:spcAft>
                <a:spcPts val="0"/>
              </a:spcAft>
              <a:buFont typeface="+mj-lt"/>
              <a:buAutoNum type="arabicPeriod"/>
              <a:defRPr/>
            </a:pPr>
            <a:endParaRPr lang="en-US" sz="1100" dirty="0" smtClean="0">
              <a:ea typeface="+mn-ea"/>
              <a:cs typeface="+mn-cs"/>
            </a:endParaRPr>
          </a:p>
          <a:p>
            <a:pPr marL="825500" indent="-742950" eaLnBrk="1" fontAlgn="auto" hangingPunct="1">
              <a:spcAft>
                <a:spcPts val="0"/>
              </a:spcAft>
              <a:buFont typeface="+mj-lt"/>
              <a:buAutoNum type="arabicPeriod"/>
              <a:defRPr/>
            </a:pPr>
            <a:r>
              <a:rPr lang="en-US" sz="3600" dirty="0" smtClean="0">
                <a:effectLst>
                  <a:outerShdw blurRad="38100" dist="38100" dir="2700000" algn="tl">
                    <a:srgbClr val="000000">
                      <a:alpha val="43137"/>
                    </a:srgbClr>
                  </a:outerShdw>
                </a:effectLst>
                <a:ea typeface="+mn-ea"/>
                <a:cs typeface="+mn-cs"/>
              </a:rPr>
              <a:t>The </a:t>
            </a:r>
            <a:r>
              <a:rPr lang="en-US" sz="3600" dirty="0">
                <a:effectLst>
                  <a:outerShdw blurRad="38100" dist="38100" dir="2700000" algn="tl">
                    <a:srgbClr val="000000">
                      <a:alpha val="43137"/>
                    </a:srgbClr>
                  </a:outerShdw>
                </a:effectLst>
                <a:ea typeface="+mn-ea"/>
                <a:cs typeface="+mn-cs"/>
              </a:rPr>
              <a:t>role of teacher learning</a:t>
            </a:r>
          </a:p>
          <a:p>
            <a:pPr marL="311150" eaLnBrk="1" fontAlgn="auto" hangingPunct="1">
              <a:spcAft>
                <a:spcPts val="0"/>
              </a:spcAft>
              <a:buFont typeface="+mj-lt"/>
              <a:buAutoNum type="arabicPeriod"/>
              <a:defRPr/>
            </a:pPr>
            <a:endParaRPr lang="en-US" sz="1000" dirty="0" smtClean="0">
              <a:ea typeface="+mn-ea"/>
              <a:cs typeface="+mn-cs"/>
            </a:endParaRPr>
          </a:p>
          <a:p>
            <a:pPr marL="825500" indent="-742950" eaLnBrk="1" fontAlgn="auto" hangingPunct="1">
              <a:spcAft>
                <a:spcPts val="0"/>
              </a:spcAft>
              <a:buFont typeface="+mj-lt"/>
              <a:buAutoNum type="arabicPeriod"/>
              <a:defRPr/>
            </a:pPr>
            <a:r>
              <a:rPr lang="en-US" sz="3600" dirty="0" smtClean="0">
                <a:ea typeface="+mn-ea"/>
                <a:cs typeface="+mn-cs"/>
              </a:rPr>
              <a:t>Transparency</a:t>
            </a:r>
            <a:endParaRPr lang="en-US" sz="3600" dirty="0">
              <a:ea typeface="+mn-ea"/>
              <a:cs typeface="+mn-cs"/>
            </a:endParaRPr>
          </a:p>
        </p:txBody>
      </p:sp>
      <p:sp>
        <p:nvSpPr>
          <p:cNvPr id="3" name="Slide Number Placeholder 2"/>
          <p:cNvSpPr>
            <a:spLocks noGrp="1"/>
          </p:cNvSpPr>
          <p:nvPr>
            <p:ph type="sldNum" sz="quarter" idx="12"/>
          </p:nvPr>
        </p:nvSpPr>
        <p:spPr/>
        <p:txBody>
          <a:bodyPr/>
          <a:lstStyle/>
          <a:p>
            <a:fld id="{00E48FB2-C793-4B3B-8E64-A701946A3369}" type="slidenum">
              <a:rPr lang="en-US" smtClean="0"/>
              <a:pPr/>
              <a:t>26</a:t>
            </a:fld>
            <a:endParaRPr lang="en-US" dirty="0"/>
          </a:p>
        </p:txBody>
      </p:sp>
      <p:sp>
        <p:nvSpPr>
          <p:cNvPr id="2" name="Title 1"/>
          <p:cNvSpPr>
            <a:spLocks noGrp="1"/>
          </p:cNvSpPr>
          <p:nvPr>
            <p:ph type="title"/>
          </p:nvPr>
        </p:nvSpPr>
        <p:spPr>
          <a:xfrm>
            <a:off x="473825" y="1180407"/>
            <a:ext cx="8229600" cy="652867"/>
          </a:xfrm>
        </p:spPr>
        <p:txBody>
          <a:bodyPr wrap="square" numCol="1" anchorCtr="0" compatLnSpc="1">
            <a:prstTxWarp prst="textNoShape">
              <a:avLst/>
            </a:prstTxWarp>
            <a:noAutofit/>
          </a:bodyPr>
          <a:lstStyle/>
          <a:p>
            <a:pPr eaLnBrk="1" hangingPunct="1"/>
            <a:r>
              <a:rPr lang="en-US" sz="3600" b="1" cap="none" dirty="0" smtClean="0"/>
              <a:t>Five Best Practices</a:t>
            </a:r>
            <a:br>
              <a:rPr lang="en-US" sz="3600" b="1" cap="none" dirty="0" smtClean="0"/>
            </a:br>
            <a:r>
              <a:rPr lang="en-US" sz="3600" b="1" cap="none" dirty="0" smtClean="0"/>
              <a:t>for Teacher Evaluation</a:t>
            </a:r>
          </a:p>
        </p:txBody>
      </p:sp>
    </p:spTree>
    <p:extLst>
      <p:ext uri="{BB962C8B-B14F-4D97-AF65-F5344CB8AC3E}">
        <p14:creationId xmlns:p14="http://schemas.microsoft.com/office/powerpoint/2010/main" val="3161754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7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77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770">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77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3"/>
          <p:cNvSpPr>
            <a:spLocks noGrp="1" noChangeArrowheads="1"/>
          </p:cNvSpPr>
          <p:nvPr>
            <p:ph idx="1"/>
          </p:nvPr>
        </p:nvSpPr>
        <p:spPr>
          <a:xfrm>
            <a:off x="457200" y="2133600"/>
            <a:ext cx="8001000" cy="3810000"/>
          </a:xfrm>
        </p:spPr>
        <p:txBody>
          <a:bodyPr/>
          <a:lstStyle/>
          <a:p>
            <a:pPr marL="365760" indent="-283464" algn="ctr" eaLnBrk="1" fontAlgn="auto" hangingPunct="1">
              <a:spcAft>
                <a:spcPts val="0"/>
              </a:spcAft>
              <a:buFontTx/>
              <a:buNone/>
              <a:defRPr/>
            </a:pPr>
            <a:r>
              <a:rPr lang="en-US" sz="4300" b="1" dirty="0" smtClean="0">
                <a:ea typeface="+mn-ea"/>
                <a:cs typeface="+mn-cs"/>
              </a:rPr>
              <a:t>Start with a </a:t>
            </a:r>
            <a:r>
              <a:rPr lang="en-US" sz="4300" b="1" dirty="0" smtClean="0">
                <a:solidFill>
                  <a:srgbClr val="C00000"/>
                </a:solidFill>
                <a:ea typeface="+mn-ea"/>
                <a:cs typeface="+mn-cs"/>
              </a:rPr>
              <a:t>defensible definition </a:t>
            </a:r>
            <a:r>
              <a:rPr lang="en-US" sz="4300" b="1" dirty="0" smtClean="0">
                <a:ea typeface="+mn-ea"/>
                <a:cs typeface="+mn-cs"/>
              </a:rPr>
              <a:t>of good teaching that is studied, and understood, by all stakeholders.</a:t>
            </a:r>
          </a:p>
        </p:txBody>
      </p:sp>
      <p:sp>
        <p:nvSpPr>
          <p:cNvPr id="2" name="Slide Number Placeholder 1"/>
          <p:cNvSpPr>
            <a:spLocks noGrp="1"/>
          </p:cNvSpPr>
          <p:nvPr>
            <p:ph type="sldNum" sz="quarter" idx="12"/>
          </p:nvPr>
        </p:nvSpPr>
        <p:spPr/>
        <p:txBody>
          <a:bodyPr/>
          <a:lstStyle/>
          <a:p>
            <a:fld id="{00E48FB2-C793-4B3B-8E64-A701946A3369}" type="slidenum">
              <a:rPr lang="en-US" smtClean="0"/>
              <a:pPr/>
              <a:t>27</a:t>
            </a:fld>
            <a:endParaRPr lang="en-US" dirty="0"/>
          </a:p>
        </p:txBody>
      </p:sp>
      <p:sp>
        <p:nvSpPr>
          <p:cNvPr id="9220" name="Rectangle 2"/>
          <p:cNvSpPr>
            <a:spLocks noGrp="1" noChangeArrowheads="1"/>
          </p:cNvSpPr>
          <p:nvPr>
            <p:ph type="title"/>
          </p:nvPr>
        </p:nvSpPr>
        <p:spPr>
          <a:xfrm>
            <a:off x="576349" y="836815"/>
            <a:ext cx="7772400" cy="1143000"/>
          </a:xfrm>
        </p:spPr>
        <p:txBody>
          <a:bodyPr wrap="square" numCol="1" anchorCtr="0" compatLnSpc="1">
            <a:prstTxWarp prst="textNoShape">
              <a:avLst/>
            </a:prstTxWarp>
          </a:bodyPr>
          <a:lstStyle/>
          <a:p>
            <a:pPr eaLnBrk="1" hangingPunct="1"/>
            <a:r>
              <a:rPr lang="en-US" sz="5400" b="1" cap="none" dirty="0" smtClean="0">
                <a:effectLst>
                  <a:outerShdw blurRad="38100" dist="38100" dir="2700000" algn="tl">
                    <a:srgbClr val="000000">
                      <a:alpha val="43137"/>
                    </a:srgbClr>
                  </a:outerShdw>
                </a:effectLst>
              </a:rPr>
              <a:t>Best Practice #1</a:t>
            </a:r>
          </a:p>
        </p:txBody>
      </p:sp>
    </p:spTree>
    <p:extLst>
      <p:ext uri="{BB962C8B-B14F-4D97-AF65-F5344CB8AC3E}">
        <p14:creationId xmlns:p14="http://schemas.microsoft.com/office/powerpoint/2010/main" val="2802919900"/>
      </p:ext>
    </p:extLst>
  </p:cSld>
  <p:clrMapOvr>
    <a:masterClrMapping/>
  </p:clrMapOvr>
  <p:transition>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3"/>
          <p:cNvSpPr>
            <a:spLocks noGrp="1" noChangeArrowheads="1"/>
          </p:cNvSpPr>
          <p:nvPr>
            <p:ph idx="1"/>
          </p:nvPr>
        </p:nvSpPr>
        <p:spPr>
          <a:xfrm>
            <a:off x="457200" y="2133600"/>
            <a:ext cx="8001000" cy="3810000"/>
          </a:xfrm>
        </p:spPr>
        <p:txBody>
          <a:bodyPr/>
          <a:lstStyle/>
          <a:p>
            <a:pPr marL="365760" indent="-283464" algn="ctr" eaLnBrk="1" fontAlgn="auto" hangingPunct="1">
              <a:spcAft>
                <a:spcPts val="0"/>
              </a:spcAft>
              <a:buFontTx/>
              <a:buNone/>
              <a:defRPr/>
            </a:pPr>
            <a:r>
              <a:rPr lang="en-US" sz="4400" b="1" dirty="0" smtClean="0">
                <a:ea typeface="+mn-ea"/>
                <a:cs typeface="+mn-cs"/>
              </a:rPr>
              <a:t>PA’s </a:t>
            </a:r>
            <a:r>
              <a:rPr lang="en-US" sz="4400" b="1" dirty="0" smtClean="0">
                <a:solidFill>
                  <a:srgbClr val="C00000"/>
                </a:solidFill>
                <a:ea typeface="+mn-ea"/>
                <a:cs typeface="+mn-cs"/>
              </a:rPr>
              <a:t>defensible definition </a:t>
            </a:r>
          </a:p>
          <a:p>
            <a:pPr marL="365760" indent="-283464" algn="ctr" eaLnBrk="1" fontAlgn="auto" hangingPunct="1">
              <a:spcAft>
                <a:spcPts val="0"/>
              </a:spcAft>
              <a:buFontTx/>
              <a:buNone/>
              <a:defRPr/>
            </a:pPr>
            <a:r>
              <a:rPr lang="en-US" sz="4400" b="1" dirty="0" smtClean="0">
                <a:ea typeface="+mn-ea"/>
                <a:cs typeface="+mn-cs"/>
              </a:rPr>
              <a:t>of good teaching =</a:t>
            </a:r>
          </a:p>
          <a:p>
            <a:pPr marL="365760" indent="-283464" algn="ctr" eaLnBrk="1" fontAlgn="auto" hangingPunct="1">
              <a:spcAft>
                <a:spcPts val="0"/>
              </a:spcAft>
              <a:buFontTx/>
              <a:buNone/>
              <a:defRPr/>
            </a:pPr>
            <a:r>
              <a:rPr lang="en-US" sz="4300" b="1" dirty="0" smtClean="0">
                <a:ea typeface="+mn-ea"/>
                <a:cs typeface="+mn-cs"/>
              </a:rPr>
              <a:t>Charlotte Danielson’s </a:t>
            </a:r>
            <a:r>
              <a:rPr lang="en-US" sz="4300" b="1" dirty="0" smtClean="0">
                <a:solidFill>
                  <a:srgbClr val="A50021"/>
                </a:solidFill>
                <a:ea typeface="+mn-ea"/>
                <a:cs typeface="+mn-cs"/>
              </a:rPr>
              <a:t>Framework for Teaching</a:t>
            </a:r>
            <a:r>
              <a:rPr lang="en-US" sz="4300" b="1" dirty="0" smtClean="0">
                <a:ea typeface="+mn-ea"/>
                <a:cs typeface="+mn-cs"/>
              </a:rPr>
              <a:t>.</a:t>
            </a:r>
          </a:p>
        </p:txBody>
      </p:sp>
      <p:sp>
        <p:nvSpPr>
          <p:cNvPr id="2" name="Slide Number Placeholder 1"/>
          <p:cNvSpPr>
            <a:spLocks noGrp="1"/>
          </p:cNvSpPr>
          <p:nvPr>
            <p:ph type="sldNum" sz="quarter" idx="12"/>
          </p:nvPr>
        </p:nvSpPr>
        <p:spPr/>
        <p:txBody>
          <a:bodyPr/>
          <a:lstStyle/>
          <a:p>
            <a:fld id="{00E48FB2-C793-4B3B-8E64-A701946A3369}" type="slidenum">
              <a:rPr lang="en-US" smtClean="0"/>
              <a:pPr/>
              <a:t>28</a:t>
            </a:fld>
            <a:endParaRPr lang="en-US" dirty="0"/>
          </a:p>
        </p:txBody>
      </p:sp>
      <p:sp>
        <p:nvSpPr>
          <p:cNvPr id="9220" name="Rectangle 2"/>
          <p:cNvSpPr>
            <a:spLocks noGrp="1" noChangeArrowheads="1"/>
          </p:cNvSpPr>
          <p:nvPr>
            <p:ph type="title"/>
          </p:nvPr>
        </p:nvSpPr>
        <p:spPr>
          <a:xfrm>
            <a:off x="526472" y="903316"/>
            <a:ext cx="7772400" cy="1143000"/>
          </a:xfrm>
        </p:spPr>
        <p:txBody>
          <a:bodyPr wrap="square" numCol="1" anchorCtr="0" compatLnSpc="1">
            <a:prstTxWarp prst="textNoShape">
              <a:avLst/>
            </a:prstTxWarp>
          </a:bodyPr>
          <a:lstStyle/>
          <a:p>
            <a:pPr eaLnBrk="1" hangingPunct="1"/>
            <a:r>
              <a:rPr lang="en-US" sz="5400" b="1" cap="none" dirty="0" smtClean="0"/>
              <a:t>Best Practice #1</a:t>
            </a:r>
          </a:p>
        </p:txBody>
      </p:sp>
    </p:spTree>
    <p:extLst>
      <p:ext uri="{BB962C8B-B14F-4D97-AF65-F5344CB8AC3E}">
        <p14:creationId xmlns:p14="http://schemas.microsoft.com/office/powerpoint/2010/main" val="2991018244"/>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2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2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22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3"/>
          <p:cNvSpPr>
            <a:spLocks noGrp="1" noChangeArrowheads="1"/>
          </p:cNvSpPr>
          <p:nvPr>
            <p:ph idx="1"/>
          </p:nvPr>
        </p:nvSpPr>
        <p:spPr>
          <a:xfrm>
            <a:off x="457200" y="2133600"/>
            <a:ext cx="8001000" cy="3810000"/>
          </a:xfrm>
        </p:spPr>
        <p:txBody>
          <a:bodyPr>
            <a:normAutofit fontScale="85000" lnSpcReduction="10000"/>
          </a:bodyPr>
          <a:lstStyle/>
          <a:p>
            <a:pPr marL="365760" indent="-283464">
              <a:buNone/>
              <a:defRPr/>
            </a:pPr>
            <a:r>
              <a:rPr lang="en-US" sz="4400" dirty="0"/>
              <a:t>Domain 1:  Planning and Preparation</a:t>
            </a:r>
          </a:p>
          <a:p>
            <a:pPr marL="365760" indent="-283464">
              <a:buNone/>
              <a:defRPr/>
            </a:pPr>
            <a:r>
              <a:rPr lang="en-US" sz="4400" dirty="0"/>
              <a:t>Domain 2:  The Classroom </a:t>
            </a:r>
            <a:r>
              <a:rPr lang="en-US" sz="4400" dirty="0" smtClean="0"/>
              <a:t>Environment</a:t>
            </a:r>
          </a:p>
          <a:p>
            <a:pPr marL="365760" indent="-283464">
              <a:buNone/>
              <a:defRPr/>
            </a:pPr>
            <a:r>
              <a:rPr lang="en-US" sz="4400" dirty="0"/>
              <a:t>Domain 3:  </a:t>
            </a:r>
            <a:r>
              <a:rPr lang="en-US" sz="4400" dirty="0" smtClean="0"/>
              <a:t>Instruction</a:t>
            </a:r>
          </a:p>
          <a:p>
            <a:pPr marL="365760" indent="-283464">
              <a:buNone/>
              <a:defRPr/>
            </a:pPr>
            <a:r>
              <a:rPr lang="en-US" sz="4400" dirty="0"/>
              <a:t>Domain 4:  Professional Responsibilities</a:t>
            </a:r>
          </a:p>
          <a:p>
            <a:pPr marL="365760" indent="-283464">
              <a:buNone/>
              <a:defRPr/>
            </a:pPr>
            <a:endParaRPr lang="en-US" sz="4000" dirty="0"/>
          </a:p>
          <a:p>
            <a:pPr marL="365760" indent="-283464">
              <a:buNone/>
              <a:defRPr/>
            </a:pPr>
            <a:endParaRPr lang="en-US" sz="4000" dirty="0"/>
          </a:p>
          <a:p>
            <a:pPr marL="365760" indent="-283464" eaLnBrk="1" fontAlgn="auto" hangingPunct="1">
              <a:spcAft>
                <a:spcPts val="0"/>
              </a:spcAft>
              <a:buFontTx/>
              <a:buNone/>
              <a:defRPr/>
            </a:pPr>
            <a:endParaRPr lang="en-US" sz="4000" b="1" dirty="0" smtClean="0">
              <a:ea typeface="+mn-ea"/>
              <a:cs typeface="+mn-cs"/>
            </a:endParaRPr>
          </a:p>
        </p:txBody>
      </p:sp>
      <p:sp>
        <p:nvSpPr>
          <p:cNvPr id="2" name="Slide Number Placeholder 1"/>
          <p:cNvSpPr>
            <a:spLocks noGrp="1"/>
          </p:cNvSpPr>
          <p:nvPr>
            <p:ph type="sldNum" sz="quarter" idx="12"/>
          </p:nvPr>
        </p:nvSpPr>
        <p:spPr/>
        <p:txBody>
          <a:bodyPr/>
          <a:lstStyle/>
          <a:p>
            <a:fld id="{00E48FB2-C793-4B3B-8E64-A701946A3369}" type="slidenum">
              <a:rPr lang="en-US" smtClean="0"/>
              <a:pPr/>
              <a:t>29</a:t>
            </a:fld>
            <a:endParaRPr lang="en-US" dirty="0"/>
          </a:p>
        </p:txBody>
      </p:sp>
      <p:sp>
        <p:nvSpPr>
          <p:cNvPr id="9220" name="Rectangle 2"/>
          <p:cNvSpPr>
            <a:spLocks noGrp="1" noChangeArrowheads="1"/>
          </p:cNvSpPr>
          <p:nvPr>
            <p:ph type="title"/>
          </p:nvPr>
        </p:nvSpPr>
        <p:spPr>
          <a:xfrm>
            <a:off x="526472" y="903316"/>
            <a:ext cx="7772400" cy="1143000"/>
          </a:xfrm>
        </p:spPr>
        <p:txBody>
          <a:bodyPr wrap="square" numCol="1" anchorCtr="0" compatLnSpc="1">
            <a:prstTxWarp prst="textNoShape">
              <a:avLst/>
            </a:prstTxWarp>
          </a:bodyPr>
          <a:lstStyle/>
          <a:p>
            <a:r>
              <a:rPr lang="en-US" sz="5400" dirty="0"/>
              <a:t>The Domains</a:t>
            </a:r>
            <a:endParaRPr lang="en-US" sz="5400" b="1" cap="none" dirty="0" smtClean="0"/>
          </a:p>
        </p:txBody>
      </p:sp>
    </p:spTree>
    <p:extLst>
      <p:ext uri="{BB962C8B-B14F-4D97-AF65-F5344CB8AC3E}">
        <p14:creationId xmlns:p14="http://schemas.microsoft.com/office/powerpoint/2010/main" val="2979686615"/>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2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2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2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3431" y="1219198"/>
            <a:ext cx="8374565" cy="4218709"/>
          </a:xfrm>
        </p:spPr>
        <p:txBody>
          <a:bodyPr>
            <a:normAutofit/>
          </a:bodyPr>
          <a:lstStyle/>
          <a:p>
            <a:pPr marL="44450" indent="0" algn="ctr">
              <a:lnSpc>
                <a:spcPct val="120000"/>
              </a:lnSpc>
              <a:buNone/>
            </a:pPr>
            <a:r>
              <a:rPr lang="en-US" sz="4800" b="1" dirty="0" smtClean="0"/>
              <a:t>KeyLearning.wikispaces.com</a:t>
            </a:r>
            <a:endParaRPr lang="en-US" sz="4000" b="1" dirty="0"/>
          </a:p>
        </p:txBody>
      </p:sp>
      <p:sp>
        <p:nvSpPr>
          <p:cNvPr id="4" name="Slide Number Placeholder 3"/>
          <p:cNvSpPr>
            <a:spLocks noGrp="1"/>
          </p:cNvSpPr>
          <p:nvPr>
            <p:ph type="sldNum" sz="quarter" idx="12"/>
          </p:nvPr>
        </p:nvSpPr>
        <p:spPr/>
        <p:txBody>
          <a:bodyPr/>
          <a:lstStyle/>
          <a:p>
            <a:fld id="{432760E4-E15F-4226-A417-F645F59E93F2}" type="slidenum">
              <a:rPr kumimoji="0" lang="en-US" smtClean="0"/>
              <a:t>3</a:t>
            </a:fld>
            <a:endParaRPr kumimoji="0" lang="en-US" dirty="0"/>
          </a:p>
        </p:txBody>
      </p:sp>
      <p:pic>
        <p:nvPicPr>
          <p:cNvPr id="1026" name="Picture 2" descr="C:\Users\Daddio\Dropbox\Wiki\Key Learning\keylogo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7312" y="2559625"/>
            <a:ext cx="3544888" cy="353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83793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6"/>
          <p:cNvSpPr txBox="1">
            <a:spLocks noGrp="1" noChangeArrowheads="1"/>
          </p:cNvSpPr>
          <p:nvPr/>
        </p:nvSpPr>
        <p:spPr bwMode="auto">
          <a:xfrm>
            <a:off x="141325" y="641147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b="1">
                <a:solidFill>
                  <a:schemeClr val="tx1"/>
                </a:solidFill>
                <a:latin typeface="Arial" pitchFamily="34" charset="0"/>
              </a:defRPr>
            </a:lvl1pPr>
            <a:lvl2pPr marL="742950" indent="-285750">
              <a:defRPr b="1">
                <a:solidFill>
                  <a:schemeClr val="tx1"/>
                </a:solidFill>
                <a:latin typeface="Arial" pitchFamily="34" charset="0"/>
              </a:defRPr>
            </a:lvl2pPr>
            <a:lvl3pPr marL="1143000" indent="-228600">
              <a:defRPr b="1">
                <a:solidFill>
                  <a:schemeClr val="tx1"/>
                </a:solidFill>
                <a:latin typeface="Arial" pitchFamily="34" charset="0"/>
              </a:defRPr>
            </a:lvl3pPr>
            <a:lvl4pPr marL="1600200" indent="-228600">
              <a:defRPr b="1">
                <a:solidFill>
                  <a:schemeClr val="tx1"/>
                </a:solidFill>
                <a:latin typeface="Arial" pitchFamily="34" charset="0"/>
              </a:defRPr>
            </a:lvl4pPr>
            <a:lvl5pPr marL="2057400" indent="-228600">
              <a:defRPr b="1">
                <a:solidFill>
                  <a:schemeClr val="tx1"/>
                </a:solidFill>
                <a:latin typeface="Arial" pitchFamily="34" charset="0"/>
              </a:defRPr>
            </a:lvl5pPr>
            <a:lvl6pPr marL="2514600" indent="-228600" algn="ctr" eaLnBrk="0" fontAlgn="base" hangingPunct="0">
              <a:spcBef>
                <a:spcPct val="0"/>
              </a:spcBef>
              <a:spcAft>
                <a:spcPct val="0"/>
              </a:spcAft>
              <a:defRPr b="1">
                <a:solidFill>
                  <a:schemeClr val="tx1"/>
                </a:solidFill>
                <a:latin typeface="Arial" pitchFamily="34" charset="0"/>
              </a:defRPr>
            </a:lvl6pPr>
            <a:lvl7pPr marL="2971800" indent="-228600" algn="ctr" eaLnBrk="0" fontAlgn="base" hangingPunct="0">
              <a:spcBef>
                <a:spcPct val="0"/>
              </a:spcBef>
              <a:spcAft>
                <a:spcPct val="0"/>
              </a:spcAft>
              <a:defRPr b="1">
                <a:solidFill>
                  <a:schemeClr val="tx1"/>
                </a:solidFill>
                <a:latin typeface="Arial" pitchFamily="34" charset="0"/>
              </a:defRPr>
            </a:lvl7pPr>
            <a:lvl8pPr marL="3429000" indent="-228600" algn="ctr" eaLnBrk="0" fontAlgn="base" hangingPunct="0">
              <a:spcBef>
                <a:spcPct val="0"/>
              </a:spcBef>
              <a:spcAft>
                <a:spcPct val="0"/>
              </a:spcAft>
              <a:defRPr b="1">
                <a:solidFill>
                  <a:schemeClr val="tx1"/>
                </a:solidFill>
                <a:latin typeface="Arial" pitchFamily="34" charset="0"/>
              </a:defRPr>
            </a:lvl8pPr>
            <a:lvl9pPr marL="3886200" indent="-228600" algn="ctr" eaLnBrk="0" fontAlgn="base" hangingPunct="0">
              <a:spcBef>
                <a:spcPct val="0"/>
              </a:spcBef>
              <a:spcAft>
                <a:spcPct val="0"/>
              </a:spcAft>
              <a:defRPr b="1">
                <a:solidFill>
                  <a:schemeClr val="tx1"/>
                </a:solidFill>
                <a:latin typeface="Arial" pitchFamily="34" charset="0"/>
              </a:defRPr>
            </a:lvl9pPr>
          </a:lstStyle>
          <a:p>
            <a:pPr algn="l" eaLnBrk="1" hangingPunct="1"/>
            <a:endParaRPr lang="en-US" sz="1200" b="0" dirty="0"/>
          </a:p>
        </p:txBody>
      </p:sp>
      <p:sp>
        <p:nvSpPr>
          <p:cNvPr id="13318" name="Rectangle 28"/>
          <p:cNvSpPr>
            <a:spLocks noGrp="1" noChangeArrowheads="1"/>
          </p:cNvSpPr>
          <p:nvPr>
            <p:ph type="title" idx="4294967295"/>
          </p:nvPr>
        </p:nvSpPr>
        <p:spPr>
          <a:xfrm>
            <a:off x="768863" y="686950"/>
            <a:ext cx="7772400" cy="1143000"/>
          </a:xfrm>
        </p:spPr>
        <p:txBody>
          <a:bodyPr/>
          <a:lstStyle/>
          <a:p>
            <a:pPr eaLnBrk="1" fontAlgn="auto" hangingPunct="1">
              <a:spcAft>
                <a:spcPts val="0"/>
              </a:spcAft>
              <a:defRPr/>
            </a:pPr>
            <a:r>
              <a:rPr lang="en-US" sz="2400" b="1" dirty="0" smtClean="0">
                <a:solidFill>
                  <a:schemeClr val="tx2">
                    <a:satMod val="130000"/>
                  </a:schemeClr>
                </a:solidFill>
              </a:rPr>
              <a:t>A Framework for Teaching:</a:t>
            </a:r>
            <a:br>
              <a:rPr lang="en-US" sz="2400" b="1" dirty="0" smtClean="0">
                <a:solidFill>
                  <a:schemeClr val="tx2">
                    <a:satMod val="130000"/>
                  </a:schemeClr>
                </a:solidFill>
              </a:rPr>
            </a:br>
            <a:r>
              <a:rPr lang="en-US" sz="2400" b="1" dirty="0" smtClean="0">
                <a:solidFill>
                  <a:schemeClr val="tx2">
                    <a:satMod val="130000"/>
                  </a:schemeClr>
                </a:solidFill>
              </a:rPr>
              <a:t>Components of Professional Practice</a:t>
            </a:r>
            <a:endParaRPr lang="en-US" sz="2400" dirty="0" smtClean="0">
              <a:solidFill>
                <a:schemeClr val="tx2">
                  <a:satMod val="130000"/>
                </a:schemeClr>
              </a:solidFill>
            </a:endParaRPr>
          </a:p>
        </p:txBody>
      </p:sp>
      <p:grpSp>
        <p:nvGrpSpPr>
          <p:cNvPr id="19461" name="Group 30"/>
          <p:cNvGrpSpPr>
            <a:grpSpLocks/>
          </p:cNvGrpSpPr>
          <p:nvPr/>
        </p:nvGrpSpPr>
        <p:grpSpPr bwMode="auto">
          <a:xfrm>
            <a:off x="742988" y="1995050"/>
            <a:ext cx="7848600" cy="3995738"/>
            <a:chOff x="720" y="1248"/>
            <a:chExt cx="4944" cy="2517"/>
          </a:xfrm>
        </p:grpSpPr>
        <p:sp>
          <p:nvSpPr>
            <p:cNvPr id="19465" name="Rectangle 31"/>
            <p:cNvSpPr>
              <a:spLocks noChangeArrowheads="1"/>
            </p:cNvSpPr>
            <p:nvPr/>
          </p:nvSpPr>
          <p:spPr bwMode="auto">
            <a:xfrm>
              <a:off x="720" y="2544"/>
              <a:ext cx="2448" cy="1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a:r>
                <a:rPr lang="en-US" sz="1500" b="1" i="1" dirty="0">
                  <a:solidFill>
                    <a:srgbClr val="FF0066"/>
                  </a:solidFill>
                  <a:latin typeface="Arial" pitchFamily="34" charset="0"/>
                  <a:cs typeface="Arial" pitchFamily="34" charset="0"/>
                </a:rPr>
                <a:t>Domain 4:  Professional Responsibilities</a:t>
              </a:r>
            </a:p>
            <a:p>
              <a:pPr marL="233363" indent="-233363" algn="l"/>
              <a:r>
                <a:rPr lang="en-US" sz="1500" b="0" dirty="0">
                  <a:solidFill>
                    <a:srgbClr val="FF0066"/>
                  </a:solidFill>
                  <a:latin typeface="Arial" pitchFamily="34" charset="0"/>
                  <a:cs typeface="Arial" pitchFamily="34" charset="0"/>
                </a:rPr>
                <a:t>a. Reflecting on Teaching</a:t>
              </a:r>
            </a:p>
            <a:p>
              <a:pPr marL="233363" indent="-233363" algn="l"/>
              <a:r>
                <a:rPr lang="en-US" sz="1500" b="0" dirty="0">
                  <a:solidFill>
                    <a:srgbClr val="FF0066"/>
                  </a:solidFill>
                  <a:latin typeface="Arial" pitchFamily="34" charset="0"/>
                  <a:cs typeface="Arial" pitchFamily="34" charset="0"/>
                </a:rPr>
                <a:t>b. Maintaining Accurate Records</a:t>
              </a:r>
            </a:p>
            <a:p>
              <a:pPr marL="233363" indent="-233363" algn="l"/>
              <a:r>
                <a:rPr lang="en-US" sz="1500" b="0" dirty="0">
                  <a:solidFill>
                    <a:srgbClr val="FF0066"/>
                  </a:solidFill>
                  <a:latin typeface="Arial" pitchFamily="34" charset="0"/>
                  <a:cs typeface="Arial" pitchFamily="34" charset="0"/>
                </a:rPr>
                <a:t>c. Communicating with Families</a:t>
              </a:r>
            </a:p>
            <a:p>
              <a:pPr marL="233363" indent="-233363" algn="l"/>
              <a:r>
                <a:rPr lang="en-US" sz="1500" b="0" dirty="0">
                  <a:solidFill>
                    <a:srgbClr val="FF0066"/>
                  </a:solidFill>
                  <a:latin typeface="Arial" pitchFamily="34" charset="0"/>
                  <a:cs typeface="Arial" pitchFamily="34" charset="0"/>
                </a:rPr>
                <a:t>d. Participating in a Professional Community</a:t>
              </a:r>
            </a:p>
            <a:p>
              <a:pPr marL="233363" indent="-233363" algn="l"/>
              <a:r>
                <a:rPr lang="en-US" sz="1500" b="0" dirty="0">
                  <a:solidFill>
                    <a:srgbClr val="FF0066"/>
                  </a:solidFill>
                  <a:latin typeface="Arial" pitchFamily="34" charset="0"/>
                  <a:cs typeface="Arial" pitchFamily="34" charset="0"/>
                </a:rPr>
                <a:t>e. Growing and </a:t>
              </a:r>
              <a:r>
                <a:rPr lang="en-US" sz="1500" b="0" dirty="0" smtClean="0">
                  <a:solidFill>
                    <a:srgbClr val="FF0066"/>
                  </a:solidFill>
                  <a:latin typeface="Arial" pitchFamily="34" charset="0"/>
                  <a:cs typeface="Arial" pitchFamily="34" charset="0"/>
                </a:rPr>
                <a:t>Developing Professionally</a:t>
              </a:r>
              <a:endParaRPr lang="en-US" sz="1500" b="0" dirty="0">
                <a:solidFill>
                  <a:srgbClr val="FF0066"/>
                </a:solidFill>
                <a:latin typeface="Arial" pitchFamily="34" charset="0"/>
                <a:cs typeface="Arial" pitchFamily="34" charset="0"/>
              </a:endParaRPr>
            </a:p>
            <a:p>
              <a:pPr marL="233363" indent="-233363" algn="l"/>
              <a:r>
                <a:rPr lang="en-US" sz="1500" b="0" dirty="0">
                  <a:solidFill>
                    <a:srgbClr val="FF0066"/>
                  </a:solidFill>
                  <a:latin typeface="Arial" pitchFamily="34" charset="0"/>
                  <a:cs typeface="Arial" pitchFamily="34" charset="0"/>
                </a:rPr>
                <a:t>f. Showing Professionalism</a:t>
              </a:r>
              <a:r>
                <a:rPr lang="en-US" sz="1400" b="0" dirty="0">
                  <a:solidFill>
                    <a:srgbClr val="FF3399"/>
                  </a:solidFill>
                </a:rPr>
                <a:t>	</a:t>
              </a:r>
            </a:p>
          </p:txBody>
        </p:sp>
        <p:sp>
          <p:nvSpPr>
            <p:cNvPr id="19466" name="Text Box 32"/>
            <p:cNvSpPr txBox="1">
              <a:spLocks noChangeArrowheads="1"/>
            </p:cNvSpPr>
            <p:nvPr/>
          </p:nvSpPr>
          <p:spPr bwMode="auto">
            <a:xfrm>
              <a:off x="3216" y="2544"/>
              <a:ext cx="2304" cy="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tabLst>
                  <a:tab pos="114300" algn="l"/>
                </a:tabLst>
                <a:defRPr b="1">
                  <a:solidFill>
                    <a:schemeClr val="tx1"/>
                  </a:solidFill>
                  <a:latin typeface="Arial" pitchFamily="34" charset="0"/>
                </a:defRPr>
              </a:lvl1pPr>
              <a:lvl2pPr marL="742950" indent="-285750">
                <a:tabLst>
                  <a:tab pos="114300" algn="l"/>
                </a:tabLst>
                <a:defRPr b="1">
                  <a:solidFill>
                    <a:schemeClr val="tx1"/>
                  </a:solidFill>
                  <a:latin typeface="Arial" pitchFamily="34" charset="0"/>
                </a:defRPr>
              </a:lvl2pPr>
              <a:lvl3pPr marL="1143000" indent="-228600">
                <a:tabLst>
                  <a:tab pos="114300" algn="l"/>
                </a:tabLst>
                <a:defRPr b="1">
                  <a:solidFill>
                    <a:schemeClr val="tx1"/>
                  </a:solidFill>
                  <a:latin typeface="Arial" pitchFamily="34" charset="0"/>
                </a:defRPr>
              </a:lvl3pPr>
              <a:lvl4pPr marL="1600200" indent="-228600">
                <a:tabLst>
                  <a:tab pos="114300" algn="l"/>
                </a:tabLst>
                <a:defRPr b="1">
                  <a:solidFill>
                    <a:schemeClr val="tx1"/>
                  </a:solidFill>
                  <a:latin typeface="Arial" pitchFamily="34" charset="0"/>
                </a:defRPr>
              </a:lvl4pPr>
              <a:lvl5pPr marL="2057400" indent="-228600">
                <a:tabLst>
                  <a:tab pos="114300" algn="l"/>
                </a:tabLst>
                <a:defRPr b="1">
                  <a:solidFill>
                    <a:schemeClr val="tx1"/>
                  </a:solidFill>
                  <a:latin typeface="Arial" pitchFamily="34" charset="0"/>
                </a:defRPr>
              </a:lvl5pPr>
              <a:lvl6pPr marL="2514600" indent="-228600" algn="ctr" eaLnBrk="0" fontAlgn="base" hangingPunct="0">
                <a:spcBef>
                  <a:spcPct val="0"/>
                </a:spcBef>
                <a:spcAft>
                  <a:spcPct val="0"/>
                </a:spcAft>
                <a:tabLst>
                  <a:tab pos="114300" algn="l"/>
                </a:tabLst>
                <a:defRPr b="1">
                  <a:solidFill>
                    <a:schemeClr val="tx1"/>
                  </a:solidFill>
                  <a:latin typeface="Arial" pitchFamily="34" charset="0"/>
                </a:defRPr>
              </a:lvl6pPr>
              <a:lvl7pPr marL="2971800" indent="-228600" algn="ctr" eaLnBrk="0" fontAlgn="base" hangingPunct="0">
                <a:spcBef>
                  <a:spcPct val="0"/>
                </a:spcBef>
                <a:spcAft>
                  <a:spcPct val="0"/>
                </a:spcAft>
                <a:tabLst>
                  <a:tab pos="114300" algn="l"/>
                </a:tabLst>
                <a:defRPr b="1">
                  <a:solidFill>
                    <a:schemeClr val="tx1"/>
                  </a:solidFill>
                  <a:latin typeface="Arial" pitchFamily="34" charset="0"/>
                </a:defRPr>
              </a:lvl7pPr>
              <a:lvl8pPr marL="3429000" indent="-228600" algn="ctr" eaLnBrk="0" fontAlgn="base" hangingPunct="0">
                <a:spcBef>
                  <a:spcPct val="0"/>
                </a:spcBef>
                <a:spcAft>
                  <a:spcPct val="0"/>
                </a:spcAft>
                <a:tabLst>
                  <a:tab pos="114300" algn="l"/>
                </a:tabLst>
                <a:defRPr b="1">
                  <a:solidFill>
                    <a:schemeClr val="tx1"/>
                  </a:solidFill>
                  <a:latin typeface="Arial" pitchFamily="34" charset="0"/>
                </a:defRPr>
              </a:lvl8pPr>
              <a:lvl9pPr marL="3886200" indent="-228600" algn="ctr" eaLnBrk="0" fontAlgn="base" hangingPunct="0">
                <a:spcBef>
                  <a:spcPct val="0"/>
                </a:spcBef>
                <a:spcAft>
                  <a:spcPct val="0"/>
                </a:spcAft>
                <a:tabLst>
                  <a:tab pos="114300" algn="l"/>
                </a:tabLst>
                <a:defRPr b="1">
                  <a:solidFill>
                    <a:schemeClr val="tx1"/>
                  </a:solidFill>
                  <a:latin typeface="Arial" pitchFamily="34" charset="0"/>
                </a:defRPr>
              </a:lvl9pPr>
            </a:lstStyle>
            <a:p>
              <a:pPr algn="l"/>
              <a:r>
                <a:rPr lang="en-US" sz="1500" i="1" dirty="0">
                  <a:solidFill>
                    <a:srgbClr val="0000FF"/>
                  </a:solidFill>
                </a:rPr>
                <a:t>Domain 3:  Instruction</a:t>
              </a:r>
            </a:p>
            <a:p>
              <a:pPr algn="l"/>
              <a:r>
                <a:rPr lang="en-US" sz="1500" b="0" dirty="0">
                  <a:solidFill>
                    <a:srgbClr val="0000FF"/>
                  </a:solidFill>
                </a:rPr>
                <a:t>a. Communicating with Students</a:t>
              </a:r>
            </a:p>
            <a:p>
              <a:pPr marL="233363" indent="-233363" algn="l"/>
              <a:r>
                <a:rPr lang="en-US" sz="1500" b="0" dirty="0">
                  <a:solidFill>
                    <a:srgbClr val="0000FF"/>
                  </a:solidFill>
                </a:rPr>
                <a:t>b. Using Questioning and </a:t>
              </a:r>
              <a:r>
                <a:rPr lang="en-US" sz="1500" b="0" dirty="0" smtClean="0">
                  <a:solidFill>
                    <a:srgbClr val="0000FF"/>
                  </a:solidFill>
                </a:rPr>
                <a:t>Discussion Techniques</a:t>
              </a:r>
              <a:endParaRPr lang="en-US" sz="1500" b="0" dirty="0">
                <a:solidFill>
                  <a:srgbClr val="0000FF"/>
                </a:solidFill>
              </a:endParaRPr>
            </a:p>
            <a:p>
              <a:pPr algn="l"/>
              <a:r>
                <a:rPr lang="en-US" sz="1500" b="0" dirty="0">
                  <a:solidFill>
                    <a:srgbClr val="0000FF"/>
                  </a:solidFill>
                </a:rPr>
                <a:t>c. Engaging Students in Learning</a:t>
              </a:r>
            </a:p>
            <a:p>
              <a:pPr algn="l"/>
              <a:r>
                <a:rPr lang="en-US" sz="1500" b="0" dirty="0">
                  <a:solidFill>
                    <a:srgbClr val="0000FF"/>
                  </a:solidFill>
                </a:rPr>
                <a:t>d. Using Assessment in Instruction</a:t>
              </a:r>
            </a:p>
            <a:p>
              <a:pPr marL="233363" indent="-233363" algn="l">
                <a:tabLst>
                  <a:tab pos="166688" algn="l"/>
                </a:tabLst>
              </a:pPr>
              <a:r>
                <a:rPr lang="en-US" sz="1500" b="0" dirty="0">
                  <a:solidFill>
                    <a:srgbClr val="0000FF"/>
                  </a:solidFill>
                </a:rPr>
                <a:t>e. Demonstrating Flexibility </a:t>
              </a:r>
              <a:r>
                <a:rPr lang="en-US" sz="1500" b="0" dirty="0" smtClean="0">
                  <a:solidFill>
                    <a:srgbClr val="0000FF"/>
                  </a:solidFill>
                </a:rPr>
                <a:t>and Responsiveness</a:t>
              </a:r>
              <a:endParaRPr lang="en-US" sz="1500" b="0" dirty="0">
                <a:solidFill>
                  <a:srgbClr val="0000FF"/>
                </a:solidFill>
              </a:endParaRPr>
            </a:p>
          </p:txBody>
        </p:sp>
        <p:sp>
          <p:nvSpPr>
            <p:cNvPr id="19467" name="Rectangle 33"/>
            <p:cNvSpPr>
              <a:spLocks noChangeArrowheads="1"/>
            </p:cNvSpPr>
            <p:nvPr/>
          </p:nvSpPr>
          <p:spPr bwMode="auto">
            <a:xfrm>
              <a:off x="720" y="1248"/>
              <a:ext cx="2496" cy="1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a:tabLst>
                  <a:tab pos="114300" algn="l"/>
                </a:tabLst>
              </a:pPr>
              <a:r>
                <a:rPr lang="en-US" sz="1500" b="1" i="1" dirty="0">
                  <a:solidFill>
                    <a:srgbClr val="FF0066"/>
                  </a:solidFill>
                  <a:latin typeface="Arial" pitchFamily="34" charset="0"/>
                  <a:cs typeface="Arial" pitchFamily="34" charset="0"/>
                </a:rPr>
                <a:t>Domain 1:  Planning and Preparation</a:t>
              </a:r>
            </a:p>
            <a:p>
              <a:pPr marL="233363" indent="-233363" algn="l">
                <a:tabLst>
                  <a:tab pos="114300" algn="l"/>
                </a:tabLst>
              </a:pPr>
              <a:r>
                <a:rPr lang="en-US" sz="1500" b="0" dirty="0">
                  <a:solidFill>
                    <a:srgbClr val="FF0066"/>
                  </a:solidFill>
                  <a:latin typeface="Arial" pitchFamily="34" charset="0"/>
                  <a:cs typeface="Arial" pitchFamily="34" charset="0"/>
                </a:rPr>
                <a:t>a. Demonstrating Knowledge of  </a:t>
              </a:r>
              <a:r>
                <a:rPr lang="en-US" sz="1500" b="0" dirty="0" smtClean="0">
                  <a:solidFill>
                    <a:srgbClr val="FF0066"/>
                  </a:solidFill>
                  <a:latin typeface="Arial" pitchFamily="34" charset="0"/>
                  <a:cs typeface="Arial" pitchFamily="34" charset="0"/>
                </a:rPr>
                <a:t>Content and </a:t>
              </a:r>
              <a:r>
                <a:rPr lang="en-US" sz="1500" b="0" dirty="0">
                  <a:solidFill>
                    <a:srgbClr val="FF0066"/>
                  </a:solidFill>
                  <a:latin typeface="Arial" pitchFamily="34" charset="0"/>
                  <a:cs typeface="Arial" pitchFamily="34" charset="0"/>
                </a:rPr>
                <a:t>Pedagogy</a:t>
              </a:r>
            </a:p>
            <a:p>
              <a:pPr marL="233363" indent="-233363" algn="l">
                <a:tabLst>
                  <a:tab pos="114300" algn="l"/>
                </a:tabLst>
              </a:pPr>
              <a:r>
                <a:rPr lang="en-US" sz="1500" b="0" dirty="0">
                  <a:solidFill>
                    <a:srgbClr val="FF0066"/>
                  </a:solidFill>
                  <a:latin typeface="Arial" pitchFamily="34" charset="0"/>
                  <a:cs typeface="Arial" pitchFamily="34" charset="0"/>
                </a:rPr>
                <a:t>b. Demonstrating Knowledge of Students</a:t>
              </a:r>
            </a:p>
            <a:p>
              <a:pPr marL="233363" indent="-233363" algn="l">
                <a:tabLst>
                  <a:tab pos="114300" algn="l"/>
                </a:tabLst>
              </a:pPr>
              <a:r>
                <a:rPr lang="en-US" sz="1500" b="0" dirty="0">
                  <a:solidFill>
                    <a:srgbClr val="FF0066"/>
                  </a:solidFill>
                  <a:latin typeface="Arial" pitchFamily="34" charset="0"/>
                  <a:cs typeface="Arial" pitchFamily="34" charset="0"/>
                </a:rPr>
                <a:t>c. Setting Instructional Outcomes</a:t>
              </a:r>
            </a:p>
            <a:p>
              <a:pPr marL="233363" indent="-233363" algn="l">
                <a:tabLst>
                  <a:tab pos="114300" algn="l"/>
                </a:tabLst>
              </a:pPr>
              <a:r>
                <a:rPr lang="en-US" sz="1500" b="0" dirty="0">
                  <a:solidFill>
                    <a:srgbClr val="FF0066"/>
                  </a:solidFill>
                  <a:latin typeface="Arial" pitchFamily="34" charset="0"/>
                  <a:cs typeface="Arial" pitchFamily="34" charset="0"/>
                </a:rPr>
                <a:t>d. Demonstrating Knowledge of Resources</a:t>
              </a:r>
            </a:p>
            <a:p>
              <a:pPr marL="233363" indent="-233363" algn="l">
                <a:tabLst>
                  <a:tab pos="114300" algn="l"/>
                </a:tabLst>
              </a:pPr>
              <a:r>
                <a:rPr lang="en-US" sz="1500" b="0" dirty="0">
                  <a:solidFill>
                    <a:srgbClr val="FF0066"/>
                  </a:solidFill>
                  <a:latin typeface="Arial" pitchFamily="34" charset="0"/>
                  <a:cs typeface="Arial" pitchFamily="34" charset="0"/>
                </a:rPr>
                <a:t>e. Designing Coherent Instruction</a:t>
              </a:r>
            </a:p>
            <a:p>
              <a:pPr marL="233363" indent="-233363" algn="l">
                <a:tabLst>
                  <a:tab pos="114300" algn="l"/>
                </a:tabLst>
              </a:pPr>
              <a:r>
                <a:rPr lang="en-US" sz="1500" b="0" dirty="0">
                  <a:solidFill>
                    <a:srgbClr val="FF0066"/>
                  </a:solidFill>
                  <a:latin typeface="Arial" pitchFamily="34" charset="0"/>
                  <a:cs typeface="Arial" pitchFamily="34" charset="0"/>
                </a:rPr>
                <a:t>f. </a:t>
              </a:r>
              <a:r>
                <a:rPr lang="en-US" sz="1500" b="0" dirty="0" smtClean="0">
                  <a:solidFill>
                    <a:srgbClr val="FF0066"/>
                  </a:solidFill>
                  <a:latin typeface="Arial" pitchFamily="34" charset="0"/>
                  <a:cs typeface="Arial" pitchFamily="34" charset="0"/>
                </a:rPr>
                <a:t>	Designing </a:t>
              </a:r>
              <a:r>
                <a:rPr lang="en-US" sz="1500" b="0" dirty="0">
                  <a:solidFill>
                    <a:srgbClr val="FF0066"/>
                  </a:solidFill>
                  <a:latin typeface="Arial" pitchFamily="34" charset="0"/>
                  <a:cs typeface="Arial" pitchFamily="34" charset="0"/>
                </a:rPr>
                <a:t>Student Assessments </a:t>
              </a:r>
              <a:endParaRPr lang="en-US" sz="1500" dirty="0">
                <a:solidFill>
                  <a:srgbClr val="FF0066"/>
                </a:solidFill>
                <a:latin typeface="Arial" pitchFamily="34" charset="0"/>
                <a:cs typeface="Arial" pitchFamily="34" charset="0"/>
              </a:endParaRPr>
            </a:p>
          </p:txBody>
        </p:sp>
        <p:sp>
          <p:nvSpPr>
            <p:cNvPr id="19468" name="Rectangle 34"/>
            <p:cNvSpPr>
              <a:spLocks noChangeArrowheads="1"/>
            </p:cNvSpPr>
            <p:nvPr/>
          </p:nvSpPr>
          <p:spPr bwMode="auto">
            <a:xfrm>
              <a:off x="3216" y="1248"/>
              <a:ext cx="2448" cy="1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a:tabLst>
                  <a:tab pos="114300" algn="l"/>
                </a:tabLst>
              </a:pPr>
              <a:r>
                <a:rPr lang="en-US" sz="1500" b="1" i="1" dirty="0">
                  <a:solidFill>
                    <a:srgbClr val="0000FF"/>
                  </a:solidFill>
                  <a:latin typeface="Arial" pitchFamily="34" charset="0"/>
                  <a:cs typeface="Arial" pitchFamily="34" charset="0"/>
                </a:rPr>
                <a:t>Domain 2:  The Classroom Environment</a:t>
              </a:r>
            </a:p>
            <a:p>
              <a:pPr marL="233363" indent="-233363" algn="l">
                <a:tabLst>
                  <a:tab pos="114300" algn="l"/>
                </a:tabLst>
              </a:pPr>
              <a:r>
                <a:rPr lang="en-US" sz="1500" b="0" dirty="0">
                  <a:solidFill>
                    <a:srgbClr val="0000FF"/>
                  </a:solidFill>
                  <a:latin typeface="Arial" pitchFamily="34" charset="0"/>
                  <a:cs typeface="Arial" pitchFamily="34" charset="0"/>
                </a:rPr>
                <a:t>a. Creating an Environment of Respect </a:t>
              </a:r>
              <a:r>
                <a:rPr lang="en-US" sz="1500" b="0" dirty="0" smtClean="0">
                  <a:solidFill>
                    <a:srgbClr val="0000FF"/>
                  </a:solidFill>
                  <a:latin typeface="Arial" pitchFamily="34" charset="0"/>
                  <a:cs typeface="Arial" pitchFamily="34" charset="0"/>
                </a:rPr>
                <a:t>and </a:t>
              </a:r>
              <a:r>
                <a:rPr lang="en-US" sz="1500" b="0" dirty="0">
                  <a:solidFill>
                    <a:srgbClr val="0000FF"/>
                  </a:solidFill>
                  <a:latin typeface="Arial" pitchFamily="34" charset="0"/>
                  <a:cs typeface="Arial" pitchFamily="34" charset="0"/>
                </a:rPr>
                <a:t>Rapport</a:t>
              </a:r>
            </a:p>
            <a:p>
              <a:pPr algn="l">
                <a:tabLst>
                  <a:tab pos="114300" algn="l"/>
                </a:tabLst>
              </a:pPr>
              <a:r>
                <a:rPr lang="en-US" sz="1500" b="0" dirty="0">
                  <a:solidFill>
                    <a:srgbClr val="0000FF"/>
                  </a:solidFill>
                  <a:latin typeface="Arial" pitchFamily="34" charset="0"/>
                  <a:cs typeface="Arial" pitchFamily="34" charset="0"/>
                </a:rPr>
                <a:t>b. Establishing a Culture for Learning</a:t>
              </a:r>
            </a:p>
            <a:p>
              <a:pPr algn="l">
                <a:tabLst>
                  <a:tab pos="114300" algn="l"/>
                </a:tabLst>
              </a:pPr>
              <a:r>
                <a:rPr lang="en-US" sz="1500" b="0" dirty="0">
                  <a:solidFill>
                    <a:srgbClr val="0000FF"/>
                  </a:solidFill>
                  <a:latin typeface="Arial" pitchFamily="34" charset="0"/>
                  <a:cs typeface="Arial" pitchFamily="34" charset="0"/>
                </a:rPr>
                <a:t>c. Managing Classroom Procedures</a:t>
              </a:r>
            </a:p>
            <a:p>
              <a:pPr algn="l">
                <a:tabLst>
                  <a:tab pos="114300" algn="l"/>
                </a:tabLst>
              </a:pPr>
              <a:r>
                <a:rPr lang="en-US" sz="1500" b="0" dirty="0">
                  <a:solidFill>
                    <a:srgbClr val="0000FF"/>
                  </a:solidFill>
                  <a:latin typeface="Arial" pitchFamily="34" charset="0"/>
                  <a:cs typeface="Arial" pitchFamily="34" charset="0"/>
                </a:rPr>
                <a:t>d. Managing Student Behavior</a:t>
              </a:r>
            </a:p>
            <a:p>
              <a:pPr algn="l">
                <a:tabLst>
                  <a:tab pos="114300" algn="l"/>
                </a:tabLst>
              </a:pPr>
              <a:r>
                <a:rPr lang="en-US" sz="1500" b="0" dirty="0">
                  <a:solidFill>
                    <a:srgbClr val="0000FF"/>
                  </a:solidFill>
                  <a:latin typeface="Arial" pitchFamily="34" charset="0"/>
                  <a:cs typeface="Arial" pitchFamily="34" charset="0"/>
                </a:rPr>
                <a:t>e. Organizing Physical Space</a:t>
              </a:r>
            </a:p>
          </p:txBody>
        </p:sp>
      </p:grpSp>
      <p:sp>
        <p:nvSpPr>
          <p:cNvPr id="19462" name="Line 35"/>
          <p:cNvSpPr>
            <a:spLocks noChangeShapeType="1"/>
          </p:cNvSpPr>
          <p:nvPr/>
        </p:nvSpPr>
        <p:spPr bwMode="auto">
          <a:xfrm>
            <a:off x="609985" y="3993617"/>
            <a:ext cx="7315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19463" name="Line 36"/>
          <p:cNvSpPr>
            <a:spLocks noChangeShapeType="1"/>
          </p:cNvSpPr>
          <p:nvPr/>
        </p:nvSpPr>
        <p:spPr bwMode="auto">
          <a:xfrm rot="5400000">
            <a:off x="2495588" y="4128650"/>
            <a:ext cx="4267200" cy="0"/>
          </a:xfrm>
          <a:prstGeom prst="line">
            <a:avLst/>
          </a:prstGeom>
          <a:noFill/>
          <a:ln w="38100">
            <a:solidFill>
              <a:srgbClr val="008000"/>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19464" name="Slide Number Placeholder 1"/>
          <p:cNvSpPr>
            <a:spLocks noGrp="1"/>
          </p:cNvSpPr>
          <p:nvPr>
            <p:ph type="sldNum" sz="quarter" idx="11"/>
          </p:nvPr>
        </p:nvSpPr>
        <p:spPr bwMode="auto">
          <a:xfrm>
            <a:off x="8139150" y="6471800"/>
            <a:ext cx="811213"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b="1">
                <a:solidFill>
                  <a:schemeClr val="tx1"/>
                </a:solidFill>
                <a:latin typeface="Arial" pitchFamily="34" charset="0"/>
              </a:defRPr>
            </a:lvl1pPr>
            <a:lvl2pPr marL="742950" indent="-285750">
              <a:defRPr b="1">
                <a:solidFill>
                  <a:schemeClr val="tx1"/>
                </a:solidFill>
                <a:latin typeface="Arial" pitchFamily="34" charset="0"/>
              </a:defRPr>
            </a:lvl2pPr>
            <a:lvl3pPr marL="1143000" indent="-228600">
              <a:defRPr b="1">
                <a:solidFill>
                  <a:schemeClr val="tx1"/>
                </a:solidFill>
                <a:latin typeface="Arial" pitchFamily="34" charset="0"/>
              </a:defRPr>
            </a:lvl3pPr>
            <a:lvl4pPr marL="1600200" indent="-228600">
              <a:defRPr b="1">
                <a:solidFill>
                  <a:schemeClr val="tx1"/>
                </a:solidFill>
                <a:latin typeface="Arial" pitchFamily="34" charset="0"/>
              </a:defRPr>
            </a:lvl4pPr>
            <a:lvl5pPr marL="2057400" indent="-228600">
              <a:defRPr b="1">
                <a:solidFill>
                  <a:schemeClr val="tx1"/>
                </a:solidFill>
                <a:latin typeface="Arial" pitchFamily="34" charset="0"/>
              </a:defRPr>
            </a:lvl5pPr>
            <a:lvl6pPr marL="2514600" indent="-228600" algn="ctr" eaLnBrk="0" fontAlgn="base" hangingPunct="0">
              <a:spcBef>
                <a:spcPct val="0"/>
              </a:spcBef>
              <a:spcAft>
                <a:spcPct val="0"/>
              </a:spcAft>
              <a:defRPr b="1">
                <a:solidFill>
                  <a:schemeClr val="tx1"/>
                </a:solidFill>
                <a:latin typeface="Arial" pitchFamily="34" charset="0"/>
              </a:defRPr>
            </a:lvl6pPr>
            <a:lvl7pPr marL="2971800" indent="-228600" algn="ctr" eaLnBrk="0" fontAlgn="base" hangingPunct="0">
              <a:spcBef>
                <a:spcPct val="0"/>
              </a:spcBef>
              <a:spcAft>
                <a:spcPct val="0"/>
              </a:spcAft>
              <a:defRPr b="1">
                <a:solidFill>
                  <a:schemeClr val="tx1"/>
                </a:solidFill>
                <a:latin typeface="Arial" pitchFamily="34" charset="0"/>
              </a:defRPr>
            </a:lvl7pPr>
            <a:lvl8pPr marL="3429000" indent="-228600" algn="ctr" eaLnBrk="0" fontAlgn="base" hangingPunct="0">
              <a:spcBef>
                <a:spcPct val="0"/>
              </a:spcBef>
              <a:spcAft>
                <a:spcPct val="0"/>
              </a:spcAft>
              <a:defRPr b="1">
                <a:solidFill>
                  <a:schemeClr val="tx1"/>
                </a:solidFill>
                <a:latin typeface="Arial" pitchFamily="34" charset="0"/>
              </a:defRPr>
            </a:lvl8pPr>
            <a:lvl9pPr marL="3886200" indent="-228600" algn="ctr" eaLnBrk="0" fontAlgn="base" hangingPunct="0">
              <a:spcBef>
                <a:spcPct val="0"/>
              </a:spcBef>
              <a:spcAft>
                <a:spcPct val="0"/>
              </a:spcAft>
              <a:defRPr b="1">
                <a:solidFill>
                  <a:schemeClr val="tx1"/>
                </a:solidFill>
                <a:latin typeface="Arial" pitchFamily="34" charset="0"/>
              </a:defRPr>
            </a:lvl9pPr>
          </a:lstStyle>
          <a:p>
            <a:fld id="{84DCBF78-31EA-420C-A45C-27D26229E954}" type="slidenum">
              <a:rPr lang="en-US" smtClean="0"/>
              <a:pPr/>
              <a:t>30</a:t>
            </a:fld>
            <a:endParaRPr lang="en-US" dirty="0" smtClean="0"/>
          </a:p>
        </p:txBody>
      </p:sp>
    </p:spTree>
    <p:extLst>
      <p:ext uri="{BB962C8B-B14F-4D97-AF65-F5344CB8AC3E}">
        <p14:creationId xmlns:p14="http://schemas.microsoft.com/office/powerpoint/2010/main" val="3383011624"/>
      </p:ext>
    </p:extLst>
  </p:cSld>
  <p:clrMapOvr>
    <a:masterClrMapping/>
  </p:clrMapOvr>
  <mc:AlternateContent xmlns:mc="http://schemas.openxmlformats.org/markup-compatibility/2006" xmlns:p14="http://schemas.microsoft.com/office/powerpoint/2010/main">
    <mc:Choice Requires="p14">
      <p:transition spd="slow" p14:dur="2000" advTm="768"/>
    </mc:Choice>
    <mc:Fallback xmlns="">
      <p:transition spd="slow" advTm="768"/>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ontent Placeholder 2"/>
          <p:cNvSpPr>
            <a:spLocks noGrp="1"/>
          </p:cNvSpPr>
          <p:nvPr>
            <p:ph idx="1"/>
          </p:nvPr>
        </p:nvSpPr>
        <p:spPr/>
        <p:txBody>
          <a:bodyPr/>
          <a:lstStyle/>
          <a:p>
            <a:pPr marL="274320" eaLnBrk="1" fontAlgn="auto" hangingPunct="1">
              <a:spcAft>
                <a:spcPts val="0"/>
              </a:spcAft>
              <a:defRPr/>
            </a:pPr>
            <a:endParaRPr lang="en-US" b="1" dirty="0">
              <a:latin typeface="Gill Sans MT" charset="0"/>
              <a:ea typeface="+mn-ea"/>
              <a:cs typeface="+mn-cs"/>
            </a:endParaRPr>
          </a:p>
          <a:p>
            <a:pPr marL="274320" eaLnBrk="1" fontAlgn="auto" hangingPunct="1">
              <a:spcAft>
                <a:spcPts val="0"/>
              </a:spcAft>
              <a:defRPr/>
            </a:pPr>
            <a:endParaRPr lang="en-US" b="1" dirty="0">
              <a:latin typeface="Gill Sans MT" charset="0"/>
              <a:ea typeface="+mn-ea"/>
              <a:cs typeface="+mn-cs"/>
            </a:endParaRPr>
          </a:p>
          <a:p>
            <a:pPr marL="274320" eaLnBrk="1" fontAlgn="auto" hangingPunct="1">
              <a:spcAft>
                <a:spcPts val="0"/>
              </a:spcAft>
              <a:defRPr/>
            </a:pPr>
            <a:r>
              <a:rPr lang="en-US" sz="4000" b="1" dirty="0">
                <a:ea typeface="+mn-ea"/>
                <a:cs typeface="+mn-cs"/>
              </a:rPr>
              <a:t>Let </a:t>
            </a:r>
            <a:r>
              <a:rPr lang="en-US" sz="4000" b="1" dirty="0">
                <a:solidFill>
                  <a:srgbClr val="C66951"/>
                </a:solidFill>
                <a:ea typeface="+mn-ea"/>
                <a:cs typeface="+mn-cs"/>
              </a:rPr>
              <a:t>evidence</a:t>
            </a:r>
            <a:r>
              <a:rPr lang="en-US" sz="4000" b="1" dirty="0">
                <a:ea typeface="+mn-ea"/>
                <a:cs typeface="+mn-cs"/>
              </a:rPr>
              <a:t>, not opinion, anchor the process.</a:t>
            </a:r>
          </a:p>
          <a:p>
            <a:pPr marL="274320" eaLnBrk="1" fontAlgn="auto" hangingPunct="1">
              <a:spcAft>
                <a:spcPts val="0"/>
              </a:spcAft>
              <a:defRPr/>
            </a:pPr>
            <a:endParaRPr lang="en-US" dirty="0">
              <a:latin typeface="Gill Sans MT" charset="0"/>
              <a:ea typeface="+mn-ea"/>
              <a:cs typeface="+mn-cs"/>
            </a:endParaRPr>
          </a:p>
        </p:txBody>
      </p:sp>
      <p:sp>
        <p:nvSpPr>
          <p:cNvPr id="3" name="Slide Number Placeholder 2"/>
          <p:cNvSpPr>
            <a:spLocks noGrp="1"/>
          </p:cNvSpPr>
          <p:nvPr>
            <p:ph type="sldNum" sz="quarter" idx="12"/>
          </p:nvPr>
        </p:nvSpPr>
        <p:spPr/>
        <p:txBody>
          <a:bodyPr/>
          <a:lstStyle/>
          <a:p>
            <a:fld id="{00E48FB2-C793-4B3B-8E64-A701946A3369}" type="slidenum">
              <a:rPr lang="en-US" smtClean="0"/>
              <a:pPr/>
              <a:t>31</a:t>
            </a:fld>
            <a:endParaRPr lang="en-US" dirty="0"/>
          </a:p>
        </p:txBody>
      </p:sp>
      <p:sp>
        <p:nvSpPr>
          <p:cNvPr id="2" name="Title 1"/>
          <p:cNvSpPr>
            <a:spLocks noGrp="1"/>
          </p:cNvSpPr>
          <p:nvPr>
            <p:ph type="title"/>
          </p:nvPr>
        </p:nvSpPr>
        <p:spPr>
          <a:xfrm>
            <a:off x="457200" y="1272165"/>
            <a:ext cx="8229600" cy="1143000"/>
          </a:xfrm>
        </p:spPr>
        <p:txBody>
          <a:bodyPr wrap="square" numCol="1" anchorCtr="0" compatLnSpc="1">
            <a:prstTxWarp prst="textNoShape">
              <a:avLst/>
            </a:prstTxWarp>
          </a:bodyPr>
          <a:lstStyle/>
          <a:p>
            <a:pPr eaLnBrk="1" hangingPunct="1"/>
            <a:r>
              <a:rPr lang="en-US" sz="5400" b="1" cap="none" dirty="0" smtClean="0">
                <a:effectLst>
                  <a:outerShdw blurRad="38100" dist="38100" dir="2700000" algn="tl">
                    <a:srgbClr val="000000">
                      <a:alpha val="43137"/>
                    </a:srgbClr>
                  </a:outerShdw>
                </a:effectLst>
              </a:rPr>
              <a:t>Best Practice #3</a:t>
            </a:r>
          </a:p>
        </p:txBody>
      </p:sp>
    </p:spTree>
    <p:extLst>
      <p:ext uri="{BB962C8B-B14F-4D97-AF65-F5344CB8AC3E}">
        <p14:creationId xmlns:p14="http://schemas.microsoft.com/office/powerpoint/2010/main" val="18663787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905000"/>
            <a:ext cx="8483600" cy="4724400"/>
          </a:xfrm>
        </p:spPr>
        <p:txBody>
          <a:bodyPr>
            <a:normAutofit fontScale="40000" lnSpcReduction="20000"/>
          </a:bodyPr>
          <a:lstStyle/>
          <a:p>
            <a:pPr marL="506413" indent="-461963" eaLnBrk="1" hangingPunct="1">
              <a:spcBef>
                <a:spcPts val="300"/>
              </a:spcBef>
              <a:buFont typeface="Wingdings 2" charset="0"/>
              <a:buChar char=""/>
              <a:defRPr/>
            </a:pPr>
            <a:r>
              <a:rPr lang="en-US" sz="6500" b="1" dirty="0">
                <a:ea typeface="ＭＳ Ｐゴシック" charset="0"/>
              </a:rPr>
              <a:t>i</a:t>
            </a:r>
            <a:r>
              <a:rPr lang="en-US" sz="6500" b="1" dirty="0" smtClean="0">
                <a:ea typeface="ＭＳ Ｐゴシック" charset="0"/>
              </a:rPr>
              <a:t>s a </a:t>
            </a:r>
            <a:r>
              <a:rPr lang="en-US" sz="6500" b="1" dirty="0" smtClean="0">
                <a:solidFill>
                  <a:srgbClr val="C00000"/>
                </a:solidFill>
                <a:ea typeface="ＭＳ Ｐゴシック" charset="0"/>
              </a:rPr>
              <a:t>factual </a:t>
            </a:r>
            <a:r>
              <a:rPr lang="en-US" sz="6500" b="1" dirty="0">
                <a:ea typeface="ＭＳ Ｐゴシック" charset="0"/>
              </a:rPr>
              <a:t>reporting of </a:t>
            </a:r>
            <a:r>
              <a:rPr lang="en-US" sz="6500" b="1" dirty="0" smtClean="0">
                <a:ea typeface="ＭＳ Ｐゴシック" charset="0"/>
              </a:rPr>
              <a:t>events</a:t>
            </a:r>
          </a:p>
          <a:p>
            <a:pPr marL="506413" indent="-461963" eaLnBrk="1" hangingPunct="1">
              <a:spcBef>
                <a:spcPts val="300"/>
              </a:spcBef>
              <a:buFont typeface="Wingdings 2" charset="0"/>
              <a:buChar char=""/>
              <a:defRPr/>
            </a:pPr>
            <a:endParaRPr lang="en-US" sz="6500" b="1" dirty="0" smtClean="0">
              <a:ea typeface="ＭＳ Ｐゴシック" charset="0"/>
            </a:endParaRPr>
          </a:p>
          <a:p>
            <a:pPr marL="506413" indent="-461963" eaLnBrk="1" hangingPunct="1">
              <a:spcBef>
                <a:spcPts val="300"/>
              </a:spcBef>
              <a:buFont typeface="Wingdings 2" charset="0"/>
              <a:buChar char=""/>
              <a:defRPr/>
            </a:pPr>
            <a:r>
              <a:rPr lang="en-US" sz="6500" b="1" dirty="0" smtClean="0">
                <a:ea typeface="ＭＳ Ｐゴシック" charset="0"/>
              </a:rPr>
              <a:t>may </a:t>
            </a:r>
            <a:r>
              <a:rPr lang="en-US" sz="6500" b="1" dirty="0">
                <a:ea typeface="ＭＳ Ｐゴシック" charset="0"/>
              </a:rPr>
              <a:t>include teacher and student </a:t>
            </a:r>
            <a:r>
              <a:rPr lang="en-US" sz="6500" b="1" dirty="0">
                <a:solidFill>
                  <a:srgbClr val="C66951"/>
                </a:solidFill>
                <a:ea typeface="ＭＳ Ｐゴシック" charset="0"/>
              </a:rPr>
              <a:t>actions and </a:t>
            </a:r>
            <a:r>
              <a:rPr lang="en-US" sz="6500" b="1" dirty="0" smtClean="0">
                <a:solidFill>
                  <a:srgbClr val="C66951"/>
                </a:solidFill>
                <a:ea typeface="ＭＳ Ｐゴシック" charset="0"/>
              </a:rPr>
              <a:t>behaviors</a:t>
            </a:r>
          </a:p>
          <a:p>
            <a:pPr marL="506413" indent="-461963" eaLnBrk="1" hangingPunct="1">
              <a:spcBef>
                <a:spcPts val="300"/>
              </a:spcBef>
              <a:buFont typeface="Wingdings 2" charset="0"/>
              <a:buChar char=""/>
              <a:defRPr/>
            </a:pPr>
            <a:endParaRPr lang="en-US" sz="6500" b="1" dirty="0">
              <a:ea typeface="ＭＳ Ｐゴシック" charset="0"/>
            </a:endParaRPr>
          </a:p>
          <a:p>
            <a:pPr marL="506413" indent="-461963" eaLnBrk="1" hangingPunct="1">
              <a:spcBef>
                <a:spcPts val="300"/>
              </a:spcBef>
              <a:buFont typeface="Wingdings 2" charset="0"/>
              <a:buChar char=""/>
              <a:defRPr/>
            </a:pPr>
            <a:r>
              <a:rPr lang="en-US" sz="6500" b="1" dirty="0" smtClean="0">
                <a:ea typeface="ＭＳ Ｐゴシック" charset="0"/>
              </a:rPr>
              <a:t>may </a:t>
            </a:r>
            <a:r>
              <a:rPr lang="en-US" sz="6500" b="1" dirty="0">
                <a:ea typeface="ＭＳ Ｐゴシック" charset="0"/>
              </a:rPr>
              <a:t>also </a:t>
            </a:r>
            <a:r>
              <a:rPr lang="en-US" sz="6500" b="1" dirty="0" smtClean="0">
                <a:ea typeface="ＭＳ Ｐゴシック" charset="0"/>
              </a:rPr>
              <a:t>include </a:t>
            </a:r>
            <a:r>
              <a:rPr lang="en-US" sz="6500" b="1" dirty="0" smtClean="0">
                <a:solidFill>
                  <a:srgbClr val="C66951"/>
                </a:solidFill>
                <a:ea typeface="ＭＳ Ｐゴシック" charset="0"/>
              </a:rPr>
              <a:t>artifacts</a:t>
            </a:r>
            <a:r>
              <a:rPr lang="en-US" sz="6500" b="1" dirty="0" smtClean="0">
                <a:ea typeface="ＭＳ Ｐゴシック" charset="0"/>
              </a:rPr>
              <a:t> </a:t>
            </a:r>
            <a:r>
              <a:rPr lang="en-US" sz="6500" b="1" dirty="0">
                <a:ea typeface="ＭＳ Ｐゴシック" charset="0"/>
              </a:rPr>
              <a:t>prepared by the teacher, students or </a:t>
            </a:r>
            <a:r>
              <a:rPr lang="en-US" sz="6500" b="1" dirty="0" smtClean="0">
                <a:ea typeface="ＭＳ Ｐゴシック" charset="0"/>
              </a:rPr>
              <a:t>others</a:t>
            </a:r>
          </a:p>
          <a:p>
            <a:pPr marL="506413" indent="-461963" eaLnBrk="1" hangingPunct="1">
              <a:spcBef>
                <a:spcPts val="300"/>
              </a:spcBef>
              <a:buFont typeface="Wingdings 2" charset="0"/>
              <a:buChar char=""/>
              <a:defRPr/>
            </a:pPr>
            <a:endParaRPr lang="en-US" sz="6500" b="1" dirty="0" smtClean="0">
              <a:ea typeface="ＭＳ Ｐゴシック" charset="0"/>
            </a:endParaRPr>
          </a:p>
          <a:p>
            <a:pPr marL="506413" indent="-461963" eaLnBrk="1" hangingPunct="1">
              <a:spcBef>
                <a:spcPts val="300"/>
              </a:spcBef>
              <a:buFont typeface="Wingdings 2" charset="0"/>
              <a:buChar char=""/>
              <a:defRPr/>
            </a:pPr>
            <a:r>
              <a:rPr lang="en-US" sz="6500" b="1" dirty="0" smtClean="0">
                <a:ea typeface="ＭＳ Ｐゴシック" charset="0"/>
              </a:rPr>
              <a:t>is selected using </a:t>
            </a:r>
            <a:r>
              <a:rPr lang="en-US" sz="6500" b="1" dirty="0" smtClean="0">
                <a:solidFill>
                  <a:srgbClr val="C66951"/>
                </a:solidFill>
                <a:ea typeface="ＭＳ Ｐゴシック" charset="0"/>
              </a:rPr>
              <a:t>professional judgment</a:t>
            </a:r>
            <a:r>
              <a:rPr lang="en-US" sz="6500" b="1" dirty="0" smtClean="0">
                <a:ea typeface="ＭＳ Ｐゴシック" charset="0"/>
              </a:rPr>
              <a:t> by the observer and/or the teacher</a:t>
            </a:r>
          </a:p>
          <a:p>
            <a:pPr marL="506413" indent="-461963" eaLnBrk="1" hangingPunct="1">
              <a:spcBef>
                <a:spcPts val="300"/>
              </a:spcBef>
              <a:buFont typeface="Wingdings 2" charset="0"/>
              <a:buChar char=""/>
              <a:defRPr/>
            </a:pPr>
            <a:endParaRPr lang="en-US" sz="6500" b="1" dirty="0">
              <a:ea typeface="ＭＳ Ｐゴシック" charset="0"/>
            </a:endParaRPr>
          </a:p>
          <a:p>
            <a:pPr marL="506413" indent="-461963" eaLnBrk="1" hangingPunct="1">
              <a:spcBef>
                <a:spcPts val="300"/>
              </a:spcBef>
              <a:buFont typeface="Wingdings 2" charset="0"/>
              <a:buChar char=""/>
              <a:defRPr/>
            </a:pPr>
            <a:r>
              <a:rPr lang="en-US" sz="6500" b="1" dirty="0">
                <a:ea typeface="ＭＳ Ｐゴシック" charset="0"/>
              </a:rPr>
              <a:t>i</a:t>
            </a:r>
            <a:r>
              <a:rPr lang="en-US" sz="6500" b="1" dirty="0" smtClean="0">
                <a:ea typeface="ＭＳ Ｐゴシック" charset="0"/>
              </a:rPr>
              <a:t>s </a:t>
            </a:r>
            <a:r>
              <a:rPr lang="en-US" sz="6500" b="1" dirty="0" smtClean="0">
                <a:solidFill>
                  <a:srgbClr val="C66951"/>
                </a:solidFill>
                <a:ea typeface="ＭＳ Ｐゴシック" charset="0"/>
              </a:rPr>
              <a:t>NOT</a:t>
            </a:r>
            <a:r>
              <a:rPr lang="en-US" sz="6500" b="1" dirty="0" smtClean="0">
                <a:ea typeface="ＭＳ Ｐゴシック" charset="0"/>
              </a:rPr>
              <a:t> </a:t>
            </a:r>
            <a:r>
              <a:rPr lang="en-US" sz="6500" b="1" dirty="0">
                <a:ea typeface="ＭＳ Ｐゴシック" charset="0"/>
              </a:rPr>
              <a:t>clouded with personal opinion or </a:t>
            </a:r>
            <a:r>
              <a:rPr lang="en-US" sz="6500" b="1" dirty="0" smtClean="0">
                <a:ea typeface="ＭＳ Ｐゴシック" charset="0"/>
              </a:rPr>
              <a:t>biases</a:t>
            </a:r>
          </a:p>
          <a:p>
            <a:pPr eaLnBrk="1" hangingPunct="1">
              <a:buFont typeface="Wingdings 2" charset="0"/>
              <a:buChar char=""/>
              <a:defRPr/>
            </a:pPr>
            <a:endParaRPr lang="en-US" dirty="0">
              <a:ea typeface="ＭＳ Ｐゴシック" charset="0"/>
            </a:endParaRPr>
          </a:p>
        </p:txBody>
      </p:sp>
      <p:sp>
        <p:nvSpPr>
          <p:cNvPr id="4" name="Slide Number Placeholder 3"/>
          <p:cNvSpPr>
            <a:spLocks noGrp="1"/>
          </p:cNvSpPr>
          <p:nvPr>
            <p:ph type="sldNum" sz="quarter" idx="12"/>
          </p:nvPr>
        </p:nvSpPr>
        <p:spPr/>
        <p:txBody>
          <a:bodyPr/>
          <a:lstStyle/>
          <a:p>
            <a:fld id="{00E48FB2-C793-4B3B-8E64-A701946A3369}" type="slidenum">
              <a:rPr lang="en-US" smtClean="0"/>
              <a:pPr/>
              <a:t>32</a:t>
            </a:fld>
            <a:endParaRPr lang="en-US" dirty="0"/>
          </a:p>
        </p:txBody>
      </p:sp>
      <p:sp>
        <p:nvSpPr>
          <p:cNvPr id="3" name="Title 2"/>
          <p:cNvSpPr>
            <a:spLocks noGrp="1"/>
          </p:cNvSpPr>
          <p:nvPr>
            <p:ph type="title"/>
          </p:nvPr>
        </p:nvSpPr>
        <p:spPr>
          <a:xfrm>
            <a:off x="440575" y="657023"/>
            <a:ext cx="8229600" cy="1143000"/>
          </a:xfrm>
        </p:spPr>
        <p:txBody>
          <a:bodyPr wrap="square" numCol="1" anchorCtr="0" compatLnSpc="1">
            <a:prstTxWarp prst="textNoShape">
              <a:avLst/>
            </a:prstTxWarp>
          </a:bodyPr>
          <a:lstStyle/>
          <a:p>
            <a:pPr eaLnBrk="1" hangingPunct="1"/>
            <a:r>
              <a:rPr lang="en-US" sz="5400" cap="none" dirty="0" smtClean="0"/>
              <a:t>Evidence…</a:t>
            </a:r>
          </a:p>
        </p:txBody>
      </p:sp>
    </p:spTree>
    <p:extLst>
      <p:ext uri="{BB962C8B-B14F-4D97-AF65-F5344CB8AC3E}">
        <p14:creationId xmlns:p14="http://schemas.microsoft.com/office/powerpoint/2010/main" val="2683009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8707" name="Rectangle 2051"/>
          <p:cNvSpPr>
            <a:spLocks noGrp="1" noChangeArrowheads="1"/>
          </p:cNvSpPr>
          <p:nvPr>
            <p:ph idx="1"/>
          </p:nvPr>
        </p:nvSpPr>
        <p:spPr>
          <a:xfrm>
            <a:off x="304800" y="1676400"/>
            <a:ext cx="8458200" cy="4953000"/>
          </a:xfrm>
        </p:spPr>
        <p:txBody>
          <a:bodyPr wrap="square" numCol="1" anchor="t" anchorCtr="0" compatLnSpc="1">
            <a:prstTxWarp prst="textNoShape">
              <a:avLst/>
            </a:prstTxWarp>
            <a:normAutofit fontScale="32500" lnSpcReduction="20000"/>
          </a:bodyPr>
          <a:lstStyle/>
          <a:p>
            <a:pPr marL="365125" indent="-282575" eaLnBrk="1" hangingPunct="1">
              <a:lnSpc>
                <a:spcPct val="120000"/>
              </a:lnSpc>
              <a:spcBef>
                <a:spcPts val="0"/>
              </a:spcBef>
              <a:buFont typeface="Wingdings 2" pitchFamily="18" charset="2"/>
              <a:buChar char=""/>
            </a:pPr>
            <a:r>
              <a:rPr lang="en-US" sz="7100" b="1" dirty="0" smtClean="0"/>
              <a:t>Verbatim </a:t>
            </a:r>
            <a:r>
              <a:rPr lang="en-US" sz="7100" b="1" dirty="0" smtClean="0">
                <a:solidFill>
                  <a:srgbClr val="C66951"/>
                </a:solidFill>
              </a:rPr>
              <a:t>scripting</a:t>
            </a:r>
            <a:r>
              <a:rPr lang="en-US" sz="7100" b="1" dirty="0" smtClean="0"/>
              <a:t> of teacher or student comments:</a:t>
            </a:r>
            <a:r>
              <a:rPr lang="en-US" sz="7100" dirty="0" smtClean="0"/>
              <a:t> </a:t>
            </a:r>
          </a:p>
          <a:p>
            <a:pPr marL="365125" indent="-282575" eaLnBrk="1" hangingPunct="1">
              <a:lnSpc>
                <a:spcPct val="120000"/>
              </a:lnSpc>
              <a:spcBef>
                <a:spcPts val="0"/>
              </a:spcBef>
              <a:buFontTx/>
              <a:buNone/>
            </a:pPr>
            <a:r>
              <a:rPr lang="en-US" sz="7100" dirty="0" smtClean="0"/>
              <a:t>	</a:t>
            </a:r>
            <a:r>
              <a:rPr lang="en-US" altLang="en-US" sz="7100" dirty="0" smtClean="0"/>
              <a:t>“</a:t>
            </a:r>
            <a:r>
              <a:rPr lang="en-US" altLang="ja-JP" sz="7100" b="1" i="1" dirty="0" smtClean="0"/>
              <a:t>Could one person from each table collect materials?</a:t>
            </a:r>
            <a:r>
              <a:rPr lang="en-US" altLang="en-US" sz="7100" b="1" i="1" dirty="0" smtClean="0"/>
              <a:t>”</a:t>
            </a:r>
            <a:endParaRPr lang="en-US" sz="7100" b="1" i="1" dirty="0" smtClean="0"/>
          </a:p>
          <a:p>
            <a:pPr marL="365125" indent="-282575" eaLnBrk="1" hangingPunct="1">
              <a:lnSpc>
                <a:spcPct val="120000"/>
              </a:lnSpc>
              <a:spcBef>
                <a:spcPts val="600"/>
              </a:spcBef>
              <a:buFont typeface="Wingdings 2" pitchFamily="18" charset="2"/>
              <a:buChar char=""/>
            </a:pPr>
            <a:r>
              <a:rPr lang="en-US" sz="7100" b="1" dirty="0" smtClean="0">
                <a:solidFill>
                  <a:srgbClr val="C66951"/>
                </a:solidFill>
              </a:rPr>
              <a:t>Descriptions</a:t>
            </a:r>
            <a:r>
              <a:rPr lang="en-US" sz="7100" b="1" dirty="0" smtClean="0"/>
              <a:t> of observed teacher or student behavior</a:t>
            </a:r>
            <a:r>
              <a:rPr lang="en-US" sz="7100" dirty="0" smtClean="0"/>
              <a:t>:</a:t>
            </a:r>
          </a:p>
          <a:p>
            <a:pPr marL="365125" indent="-282575" eaLnBrk="1" hangingPunct="1">
              <a:lnSpc>
                <a:spcPct val="120000"/>
              </a:lnSpc>
              <a:spcBef>
                <a:spcPts val="0"/>
              </a:spcBef>
              <a:buFontTx/>
              <a:buNone/>
            </a:pPr>
            <a:r>
              <a:rPr lang="en-US" sz="7100" dirty="0" smtClean="0"/>
              <a:t>	</a:t>
            </a:r>
            <a:r>
              <a:rPr lang="en-US" sz="7100" b="1" i="1" dirty="0" smtClean="0"/>
              <a:t>The teacher stands by the door, greeting students as they enter.</a:t>
            </a:r>
          </a:p>
          <a:p>
            <a:pPr marL="365125" indent="-282575" eaLnBrk="1" hangingPunct="1">
              <a:lnSpc>
                <a:spcPct val="120000"/>
              </a:lnSpc>
              <a:spcBef>
                <a:spcPts val="600"/>
              </a:spcBef>
              <a:buFont typeface="Wingdings 2" pitchFamily="18" charset="2"/>
              <a:buChar char=""/>
            </a:pPr>
            <a:r>
              <a:rPr lang="en-US" sz="7100" b="1" dirty="0" smtClean="0">
                <a:solidFill>
                  <a:srgbClr val="C66951"/>
                </a:solidFill>
              </a:rPr>
              <a:t>Numeric information</a:t>
            </a:r>
            <a:r>
              <a:rPr lang="en-US" sz="7100" b="1" dirty="0" smtClean="0"/>
              <a:t> about time, student participation, resource use, etc.:</a:t>
            </a:r>
            <a:endParaRPr lang="en-US" sz="7100" dirty="0" smtClean="0"/>
          </a:p>
          <a:p>
            <a:pPr marL="365125" indent="-282575" eaLnBrk="1" hangingPunct="1">
              <a:lnSpc>
                <a:spcPct val="120000"/>
              </a:lnSpc>
              <a:spcBef>
                <a:spcPts val="0"/>
              </a:spcBef>
              <a:buFontTx/>
              <a:buNone/>
            </a:pPr>
            <a:r>
              <a:rPr lang="en-US" sz="7100" dirty="0" smtClean="0"/>
              <a:t>	</a:t>
            </a:r>
            <a:r>
              <a:rPr lang="en-US" sz="7100" b="1" i="1" dirty="0" smtClean="0"/>
              <a:t>Three students of the eighteen offer nearly all of the comments during discussion.</a:t>
            </a:r>
          </a:p>
          <a:p>
            <a:pPr marL="365125" indent="-282575" eaLnBrk="1" hangingPunct="1">
              <a:lnSpc>
                <a:spcPct val="120000"/>
              </a:lnSpc>
              <a:spcBef>
                <a:spcPts val="600"/>
              </a:spcBef>
              <a:buFont typeface="Wingdings 2" pitchFamily="18" charset="2"/>
              <a:buChar char=""/>
            </a:pPr>
            <a:r>
              <a:rPr lang="en-US" sz="7100" b="1" dirty="0" smtClean="0"/>
              <a:t>An observed aspect of the </a:t>
            </a:r>
            <a:r>
              <a:rPr lang="en-US" sz="7100" b="1" dirty="0" smtClean="0">
                <a:solidFill>
                  <a:srgbClr val="C66951"/>
                </a:solidFill>
              </a:rPr>
              <a:t>environment</a:t>
            </a:r>
            <a:r>
              <a:rPr lang="en-US" sz="7100" b="1" dirty="0" smtClean="0"/>
              <a:t>:</a:t>
            </a:r>
            <a:endParaRPr lang="en-US" sz="7100" dirty="0" smtClean="0"/>
          </a:p>
          <a:p>
            <a:pPr marL="365125" indent="-282575" eaLnBrk="1" hangingPunct="1">
              <a:lnSpc>
                <a:spcPct val="120000"/>
              </a:lnSpc>
              <a:spcBef>
                <a:spcPts val="0"/>
              </a:spcBef>
              <a:buFontTx/>
              <a:buNone/>
            </a:pPr>
            <a:r>
              <a:rPr lang="en-US" sz="7100" dirty="0" smtClean="0"/>
              <a:t>	</a:t>
            </a:r>
            <a:r>
              <a:rPr lang="en-US" sz="7100" b="1" i="1" dirty="0" smtClean="0"/>
              <a:t>The assignment is on the board for students to do while roll is taken. </a:t>
            </a:r>
            <a:r>
              <a:rPr lang="en-US" sz="800" dirty="0" smtClean="0"/>
              <a:t>		</a:t>
            </a:r>
            <a:endParaRPr lang="en-US" sz="1100" b="1" dirty="0" smtClean="0"/>
          </a:p>
        </p:txBody>
      </p:sp>
      <p:sp>
        <p:nvSpPr>
          <p:cNvPr id="2" name="Slide Number Placeholder 1"/>
          <p:cNvSpPr>
            <a:spLocks noGrp="1"/>
          </p:cNvSpPr>
          <p:nvPr>
            <p:ph type="sldNum" sz="quarter" idx="12"/>
          </p:nvPr>
        </p:nvSpPr>
        <p:spPr/>
        <p:txBody>
          <a:bodyPr/>
          <a:lstStyle/>
          <a:p>
            <a:fld id="{00E48FB2-C793-4B3B-8E64-A701946A3369}" type="slidenum">
              <a:rPr lang="en-US" smtClean="0"/>
              <a:pPr/>
              <a:t>33</a:t>
            </a:fld>
            <a:endParaRPr lang="en-US" dirty="0"/>
          </a:p>
        </p:txBody>
      </p:sp>
      <p:sp>
        <p:nvSpPr>
          <p:cNvPr id="25604" name="Rectangle 2050"/>
          <p:cNvSpPr>
            <a:spLocks noGrp="1" noChangeArrowheads="1"/>
          </p:cNvSpPr>
          <p:nvPr>
            <p:ph type="title"/>
          </p:nvPr>
        </p:nvSpPr>
        <p:spPr>
          <a:xfrm>
            <a:off x="195349" y="737062"/>
            <a:ext cx="8610600" cy="914400"/>
          </a:xfrm>
        </p:spPr>
        <p:txBody>
          <a:bodyPr>
            <a:normAutofit/>
          </a:bodyPr>
          <a:lstStyle/>
          <a:p>
            <a:pPr eaLnBrk="1" fontAlgn="auto" hangingPunct="1">
              <a:spcAft>
                <a:spcPts val="0"/>
              </a:spcAft>
              <a:defRPr/>
            </a:pPr>
            <a:r>
              <a:rPr lang="en-US" sz="4000" b="1" dirty="0" smtClean="0">
                <a:ea typeface="+mj-ea"/>
                <a:cs typeface="+mj-cs"/>
              </a:rPr>
              <a:t>Types of Observation Evidence</a:t>
            </a:r>
          </a:p>
        </p:txBody>
      </p:sp>
    </p:spTree>
    <p:extLst>
      <p:ext uri="{BB962C8B-B14F-4D97-AF65-F5344CB8AC3E}">
        <p14:creationId xmlns:p14="http://schemas.microsoft.com/office/powerpoint/2010/main" val="1297216876"/>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870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8707">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870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870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8707">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8707">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28707">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2870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07" grpId="0" uiExpand="1"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061556"/>
            <a:ext cx="8407400" cy="4571020"/>
          </a:xfrm>
        </p:spPr>
        <p:txBody>
          <a:bodyPr wrap="square" numCol="1" anchor="t" anchorCtr="0" compatLnSpc="1">
            <a:prstTxWarp prst="textNoShape">
              <a:avLst/>
            </a:prstTxWarp>
            <a:noAutofit/>
          </a:bodyPr>
          <a:lstStyle/>
          <a:p>
            <a:pPr marL="44450" indent="0" eaLnBrk="1" hangingPunct="1">
              <a:buNone/>
            </a:pPr>
            <a:endParaRPr lang="en-US" sz="1000" dirty="0" smtClean="0"/>
          </a:p>
          <a:p>
            <a:pPr marL="558800" indent="-514350" eaLnBrk="1" hangingPunct="1">
              <a:buFont typeface="+mj-lt"/>
              <a:buAutoNum type="arabicPeriod"/>
            </a:pPr>
            <a:r>
              <a:rPr lang="en-US" sz="4000" dirty="0" smtClean="0"/>
              <a:t>Mr. Pedagogy demonstrated smooth transition between instructional activities. </a:t>
            </a:r>
          </a:p>
          <a:p>
            <a:pPr marL="457200" indent="-412750" eaLnBrk="1" hangingPunct="1">
              <a:buFont typeface="+mj-lt"/>
              <a:buAutoNum type="arabicPeriod"/>
            </a:pPr>
            <a:endParaRPr lang="en-US" sz="1200" dirty="0" smtClean="0"/>
          </a:p>
          <a:p>
            <a:pPr marL="558800" indent="-514350" eaLnBrk="1" hangingPunct="1">
              <a:buFont typeface="+mj-lt"/>
              <a:buAutoNum type="arabicPeriod"/>
            </a:pPr>
            <a:r>
              <a:rPr lang="en-US" sz="4000" dirty="0" smtClean="0"/>
              <a:t>Miss Quotient knows a lot about what she is teaching.</a:t>
            </a:r>
          </a:p>
        </p:txBody>
      </p:sp>
      <p:sp>
        <p:nvSpPr>
          <p:cNvPr id="4" name="Slide Number Placeholder 3"/>
          <p:cNvSpPr>
            <a:spLocks noGrp="1"/>
          </p:cNvSpPr>
          <p:nvPr>
            <p:ph type="sldNum" sz="quarter" idx="12"/>
          </p:nvPr>
        </p:nvSpPr>
        <p:spPr/>
        <p:txBody>
          <a:bodyPr/>
          <a:lstStyle/>
          <a:p>
            <a:fld id="{00E48FB2-C793-4B3B-8E64-A701946A3369}" type="slidenum">
              <a:rPr lang="en-US" smtClean="0"/>
              <a:pPr/>
              <a:t>34</a:t>
            </a:fld>
            <a:endParaRPr lang="en-US" dirty="0"/>
          </a:p>
        </p:txBody>
      </p:sp>
      <p:sp>
        <p:nvSpPr>
          <p:cNvPr id="2" name="Title 1"/>
          <p:cNvSpPr>
            <a:spLocks noGrp="1"/>
          </p:cNvSpPr>
          <p:nvPr>
            <p:ph type="title"/>
          </p:nvPr>
        </p:nvSpPr>
        <p:spPr>
          <a:xfrm>
            <a:off x="347749" y="910244"/>
            <a:ext cx="8382000" cy="1054100"/>
          </a:xfrm>
        </p:spPr>
        <p:txBody>
          <a:bodyPr wrap="square" numCol="1" anchorCtr="0" compatLnSpc="1">
            <a:prstTxWarp prst="textNoShape">
              <a:avLst/>
            </a:prstTxWarp>
            <a:normAutofit fontScale="90000"/>
          </a:bodyPr>
          <a:lstStyle/>
          <a:p>
            <a:pPr eaLnBrk="1" hangingPunct="1"/>
            <a:r>
              <a:rPr lang="en-US" sz="4000" b="1" cap="none" dirty="0" smtClean="0"/>
              <a:t>Statements of Evaluation…</a:t>
            </a:r>
            <a:br>
              <a:rPr lang="en-US" sz="4000" b="1" cap="none" dirty="0" smtClean="0"/>
            </a:br>
            <a:r>
              <a:rPr lang="en-US" sz="4000" b="1" cap="none" dirty="0" smtClean="0"/>
              <a:t>Evidence or Opinion?</a:t>
            </a:r>
          </a:p>
        </p:txBody>
      </p:sp>
    </p:spTree>
    <p:extLst>
      <p:ext uri="{BB962C8B-B14F-4D97-AF65-F5344CB8AC3E}">
        <p14:creationId xmlns:p14="http://schemas.microsoft.com/office/powerpoint/2010/main" val="42017963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Grp="1" noChangeArrowheads="1"/>
          </p:cNvSpPr>
          <p:nvPr>
            <p:ph idx="1"/>
          </p:nvPr>
        </p:nvSpPr>
        <p:spPr>
          <a:xfrm>
            <a:off x="914400" y="1981200"/>
            <a:ext cx="7267575" cy="3325813"/>
          </a:xfrm>
        </p:spPr>
        <p:txBody>
          <a:bodyPr/>
          <a:lstStyle/>
          <a:p>
            <a:pPr marL="274320" eaLnBrk="1" fontAlgn="auto" hangingPunct="1">
              <a:spcAft>
                <a:spcPts val="0"/>
              </a:spcAft>
              <a:buFontTx/>
              <a:buNone/>
              <a:defRPr/>
            </a:pPr>
            <a:endParaRPr lang="en-US" b="1" dirty="0">
              <a:latin typeface="Gill Sans MT" charset="0"/>
              <a:ea typeface="+mn-ea"/>
              <a:cs typeface="+mn-cs"/>
            </a:endParaRPr>
          </a:p>
          <a:p>
            <a:pPr marL="274320" eaLnBrk="1" fontAlgn="auto" hangingPunct="1">
              <a:spcAft>
                <a:spcPts val="0"/>
              </a:spcAft>
              <a:buFontTx/>
              <a:buNone/>
              <a:defRPr/>
            </a:pPr>
            <a:endParaRPr lang="en-US" b="1" dirty="0">
              <a:latin typeface="Gill Sans MT" charset="0"/>
              <a:ea typeface="+mn-ea"/>
              <a:cs typeface="+mn-cs"/>
            </a:endParaRPr>
          </a:p>
          <a:p>
            <a:pPr marL="274320" algn="ctr" eaLnBrk="1" fontAlgn="auto" hangingPunct="1">
              <a:spcAft>
                <a:spcPts val="0"/>
              </a:spcAft>
              <a:buFontTx/>
              <a:buNone/>
              <a:defRPr/>
            </a:pPr>
            <a:r>
              <a:rPr lang="en-US" sz="4000" b="1" dirty="0">
                <a:ea typeface="+mn-ea"/>
                <a:cs typeface="+mn-cs"/>
              </a:rPr>
              <a:t>Teaching is a </a:t>
            </a:r>
            <a:r>
              <a:rPr lang="en-US" sz="4000" b="1" dirty="0">
                <a:solidFill>
                  <a:srgbClr val="C00000"/>
                </a:solidFill>
                <a:ea typeface="+mn-ea"/>
                <a:cs typeface="+mn-cs"/>
              </a:rPr>
              <a:t>performance</a:t>
            </a:r>
            <a:r>
              <a:rPr lang="en-US" sz="4000" b="1" dirty="0">
                <a:ea typeface="+mn-ea"/>
                <a:cs typeface="+mn-cs"/>
              </a:rPr>
              <a:t>. Performances are measured using </a:t>
            </a:r>
            <a:r>
              <a:rPr lang="en-US" sz="4000" b="1" dirty="0">
                <a:solidFill>
                  <a:srgbClr val="C66951"/>
                </a:solidFill>
                <a:ea typeface="+mn-ea"/>
                <a:cs typeface="+mn-cs"/>
              </a:rPr>
              <a:t>rubrics</a:t>
            </a:r>
            <a:r>
              <a:rPr lang="en-US" sz="4000" b="1" dirty="0">
                <a:ea typeface="+mn-ea"/>
                <a:cs typeface="+mn-cs"/>
              </a:rPr>
              <a:t>.</a:t>
            </a:r>
          </a:p>
        </p:txBody>
      </p:sp>
      <p:sp>
        <p:nvSpPr>
          <p:cNvPr id="2" name="Slide Number Placeholder 1"/>
          <p:cNvSpPr>
            <a:spLocks noGrp="1"/>
          </p:cNvSpPr>
          <p:nvPr>
            <p:ph type="sldNum" sz="quarter" idx="12"/>
          </p:nvPr>
        </p:nvSpPr>
        <p:spPr/>
        <p:txBody>
          <a:bodyPr/>
          <a:lstStyle/>
          <a:p>
            <a:fld id="{00E48FB2-C793-4B3B-8E64-A701946A3369}" type="slidenum">
              <a:rPr lang="en-US" smtClean="0"/>
              <a:pPr/>
              <a:t>35</a:t>
            </a:fld>
            <a:endParaRPr lang="en-US" dirty="0"/>
          </a:p>
        </p:txBody>
      </p:sp>
      <p:sp>
        <p:nvSpPr>
          <p:cNvPr id="13316" name="Rectangle 2"/>
          <p:cNvSpPr>
            <a:spLocks noGrp="1" noChangeArrowheads="1"/>
          </p:cNvSpPr>
          <p:nvPr>
            <p:ph type="title"/>
          </p:nvPr>
        </p:nvSpPr>
        <p:spPr>
          <a:xfrm>
            <a:off x="652549" y="1136072"/>
            <a:ext cx="7772400" cy="1143000"/>
          </a:xfrm>
        </p:spPr>
        <p:txBody>
          <a:bodyPr/>
          <a:lstStyle/>
          <a:p>
            <a:pPr eaLnBrk="1" fontAlgn="auto" hangingPunct="1">
              <a:spcAft>
                <a:spcPts val="0"/>
              </a:spcAft>
              <a:defRPr/>
            </a:pPr>
            <a:r>
              <a:rPr lang="en-US" sz="5000" b="1" dirty="0" smtClean="0">
                <a:ea typeface="+mj-ea"/>
                <a:cs typeface="+mj-cs"/>
              </a:rPr>
              <a:t>Rubrics</a:t>
            </a:r>
          </a:p>
        </p:txBody>
      </p:sp>
      <p:sp>
        <p:nvSpPr>
          <p:cNvPr id="3" name="Rectangle 2"/>
          <p:cNvSpPr/>
          <p:nvPr/>
        </p:nvSpPr>
        <p:spPr>
          <a:xfrm>
            <a:off x="2555929" y="5410200"/>
            <a:ext cx="4357282" cy="1077218"/>
          </a:xfrm>
          <a:prstGeom prst="rect">
            <a:avLst/>
          </a:prstGeom>
          <a:noFill/>
        </p:spPr>
        <p:txBody>
          <a:bodyPr wrap="none" lIns="91440" tIns="45720" rIns="91440" bIns="45720">
            <a:spAutoFit/>
          </a:bodyPr>
          <a:lstStyle/>
          <a:p>
            <a:pPr algn="ctr"/>
            <a:r>
              <a:rPr lang="en-US" sz="3200" dirty="0" smtClean="0">
                <a:ln w="1905"/>
                <a:effectLst>
                  <a:innerShdw blurRad="69850" dist="43180" dir="5400000">
                    <a:srgbClr val="000000">
                      <a:alpha val="65000"/>
                    </a:srgbClr>
                  </a:innerShdw>
                </a:effectLst>
              </a:rPr>
              <a:t>Rubric/Framework – </a:t>
            </a:r>
          </a:p>
          <a:p>
            <a:pPr algn="ctr"/>
            <a:r>
              <a:rPr lang="en-US" sz="3200" dirty="0" smtClean="0">
                <a:ln w="1905"/>
                <a:effectLst>
                  <a:innerShdw blurRad="69850" dist="43180" dir="5400000">
                    <a:srgbClr val="000000">
                      <a:alpha val="65000"/>
                    </a:srgbClr>
                  </a:innerShdw>
                </a:effectLst>
              </a:rPr>
              <a:t>Pages 5-8 in your binder</a:t>
            </a:r>
            <a:endParaRPr lang="en-US" sz="3200" dirty="0">
              <a:ln w="1905"/>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919507812"/>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51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Grp="1" noChangeArrowheads="1"/>
          </p:cNvSpPr>
          <p:nvPr>
            <p:ph idx="1"/>
          </p:nvPr>
        </p:nvSpPr>
        <p:spPr>
          <a:xfrm>
            <a:off x="914400" y="1981200"/>
            <a:ext cx="7267575" cy="4419600"/>
          </a:xfrm>
        </p:spPr>
        <p:txBody>
          <a:bodyPr>
            <a:normAutofit/>
          </a:bodyPr>
          <a:lstStyle/>
          <a:p>
            <a:pPr marL="617220" indent="-571500" eaLnBrk="1" fontAlgn="auto" hangingPunct="1">
              <a:lnSpc>
                <a:spcPct val="120000"/>
              </a:lnSpc>
              <a:spcAft>
                <a:spcPts val="0"/>
              </a:spcAft>
              <a:defRPr/>
            </a:pPr>
            <a:r>
              <a:rPr lang="en-US" sz="4000" b="1" dirty="0" smtClean="0">
                <a:ea typeface="+mn-ea"/>
                <a:cs typeface="+mn-cs"/>
              </a:rPr>
              <a:t>Failing</a:t>
            </a:r>
          </a:p>
          <a:p>
            <a:pPr marL="617220" indent="-571500" eaLnBrk="1" fontAlgn="auto" hangingPunct="1">
              <a:lnSpc>
                <a:spcPct val="120000"/>
              </a:lnSpc>
              <a:spcAft>
                <a:spcPts val="0"/>
              </a:spcAft>
              <a:defRPr/>
            </a:pPr>
            <a:r>
              <a:rPr lang="en-US" sz="4000" b="1" dirty="0" smtClean="0">
                <a:ea typeface="+mn-ea"/>
                <a:cs typeface="+mn-cs"/>
              </a:rPr>
              <a:t>Needs Improvement</a:t>
            </a:r>
          </a:p>
          <a:p>
            <a:pPr marL="617220" indent="-571500" eaLnBrk="1" fontAlgn="auto" hangingPunct="1">
              <a:lnSpc>
                <a:spcPct val="120000"/>
              </a:lnSpc>
              <a:spcAft>
                <a:spcPts val="0"/>
              </a:spcAft>
              <a:defRPr/>
            </a:pPr>
            <a:r>
              <a:rPr lang="en-US" sz="4000" b="1" dirty="0" smtClean="0">
                <a:ea typeface="+mn-ea"/>
                <a:cs typeface="+mn-cs"/>
              </a:rPr>
              <a:t>Proficient</a:t>
            </a:r>
          </a:p>
          <a:p>
            <a:pPr marL="617220" indent="-571500" eaLnBrk="1" fontAlgn="auto" hangingPunct="1">
              <a:lnSpc>
                <a:spcPct val="120000"/>
              </a:lnSpc>
              <a:spcAft>
                <a:spcPts val="0"/>
              </a:spcAft>
              <a:defRPr/>
            </a:pPr>
            <a:r>
              <a:rPr lang="en-US" sz="4000" b="1" dirty="0" smtClean="0">
                <a:ea typeface="+mn-ea"/>
                <a:cs typeface="+mn-cs"/>
              </a:rPr>
              <a:t>Distinguished</a:t>
            </a:r>
            <a:endParaRPr lang="en-US" sz="4000" b="1" dirty="0">
              <a:ea typeface="+mn-ea"/>
              <a:cs typeface="+mn-cs"/>
            </a:endParaRPr>
          </a:p>
        </p:txBody>
      </p:sp>
      <p:sp>
        <p:nvSpPr>
          <p:cNvPr id="2" name="Slide Number Placeholder 1"/>
          <p:cNvSpPr>
            <a:spLocks noGrp="1"/>
          </p:cNvSpPr>
          <p:nvPr>
            <p:ph type="sldNum" sz="quarter" idx="12"/>
          </p:nvPr>
        </p:nvSpPr>
        <p:spPr/>
        <p:txBody>
          <a:bodyPr/>
          <a:lstStyle/>
          <a:p>
            <a:fld id="{00E48FB2-C793-4B3B-8E64-A701946A3369}" type="slidenum">
              <a:rPr lang="en-US" smtClean="0"/>
              <a:pPr/>
              <a:t>36</a:t>
            </a:fld>
            <a:endParaRPr lang="en-US" dirty="0"/>
          </a:p>
        </p:txBody>
      </p:sp>
      <p:sp>
        <p:nvSpPr>
          <p:cNvPr id="13316" name="Rectangle 2"/>
          <p:cNvSpPr>
            <a:spLocks noGrp="1" noChangeArrowheads="1"/>
          </p:cNvSpPr>
          <p:nvPr>
            <p:ph type="title"/>
          </p:nvPr>
        </p:nvSpPr>
        <p:spPr>
          <a:xfrm>
            <a:off x="685800" y="969819"/>
            <a:ext cx="7772400" cy="1143000"/>
          </a:xfrm>
        </p:spPr>
        <p:txBody>
          <a:bodyPr/>
          <a:lstStyle/>
          <a:p>
            <a:pPr eaLnBrk="1" fontAlgn="auto" hangingPunct="1">
              <a:spcAft>
                <a:spcPts val="0"/>
              </a:spcAft>
              <a:defRPr/>
            </a:pPr>
            <a:r>
              <a:rPr lang="en-US" sz="4800" b="1" dirty="0" smtClean="0">
                <a:ea typeface="+mj-ea"/>
                <a:cs typeface="+mj-cs"/>
              </a:rPr>
              <a:t>Levels of performance</a:t>
            </a:r>
          </a:p>
        </p:txBody>
      </p:sp>
    </p:spTree>
    <p:extLst>
      <p:ext uri="{BB962C8B-B14F-4D97-AF65-F5344CB8AC3E}">
        <p14:creationId xmlns:p14="http://schemas.microsoft.com/office/powerpoint/2010/main" val="4187213248"/>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5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45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5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45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719262"/>
            <a:ext cx="8407400" cy="4833938"/>
          </a:xfrm>
        </p:spPr>
        <p:txBody>
          <a:bodyPr>
            <a:normAutofit/>
          </a:bodyPr>
          <a:lstStyle/>
          <a:p>
            <a:pPr marL="457200" indent="-412750">
              <a:buClr>
                <a:srgbClr val="C66951"/>
              </a:buClr>
              <a:defRPr/>
            </a:pPr>
            <a:r>
              <a:rPr lang="en-US" sz="3600" dirty="0" smtClean="0"/>
              <a:t>A teacher may be rated “proficient” in </a:t>
            </a:r>
            <a:r>
              <a:rPr lang="en-US" sz="3600" dirty="0"/>
              <a:t>one component and </a:t>
            </a:r>
            <a:r>
              <a:rPr lang="en-US" sz="3600" dirty="0" smtClean="0"/>
              <a:t>“needs improvement” </a:t>
            </a:r>
            <a:r>
              <a:rPr lang="en-US" sz="3600" dirty="0"/>
              <a:t>or </a:t>
            </a:r>
            <a:r>
              <a:rPr lang="en-US" sz="3600" dirty="0" smtClean="0"/>
              <a:t>“distinguished” in </a:t>
            </a:r>
            <a:r>
              <a:rPr lang="en-US" sz="3600" dirty="0"/>
              <a:t>another</a:t>
            </a:r>
            <a:r>
              <a:rPr lang="en-US" sz="3600" dirty="0" smtClean="0"/>
              <a:t>.</a:t>
            </a:r>
            <a:endParaRPr lang="en-US" sz="3600" dirty="0" smtClean="0">
              <a:solidFill>
                <a:srgbClr val="534949"/>
              </a:solidFill>
            </a:endParaRPr>
          </a:p>
          <a:p>
            <a:pPr marL="457200" lvl="0" indent="-412750" eaLnBrk="1" fontAlgn="auto" hangingPunct="1">
              <a:spcAft>
                <a:spcPts val="0"/>
              </a:spcAft>
              <a:buClr>
                <a:srgbClr val="C66951"/>
              </a:buClr>
              <a:defRPr/>
            </a:pPr>
            <a:r>
              <a:rPr lang="en-US" sz="3600" dirty="0" smtClean="0">
                <a:solidFill>
                  <a:srgbClr val="534949"/>
                </a:solidFill>
              </a:rPr>
              <a:t>The teacher’s performance may overlap more than one level for the same component.</a:t>
            </a:r>
          </a:p>
        </p:txBody>
      </p:sp>
      <p:sp>
        <p:nvSpPr>
          <p:cNvPr id="4" name="Slide Number Placeholder 3"/>
          <p:cNvSpPr>
            <a:spLocks noGrp="1"/>
          </p:cNvSpPr>
          <p:nvPr>
            <p:ph type="sldNum" sz="quarter" idx="12"/>
          </p:nvPr>
        </p:nvSpPr>
        <p:spPr/>
        <p:txBody>
          <a:bodyPr/>
          <a:lstStyle/>
          <a:p>
            <a:fld id="{00E48FB2-C793-4B3B-8E64-A701946A3369}" type="slidenum">
              <a:rPr lang="en-US" smtClean="0"/>
              <a:pPr/>
              <a:t>37</a:t>
            </a:fld>
            <a:endParaRPr lang="en-US" dirty="0"/>
          </a:p>
        </p:txBody>
      </p:sp>
      <p:sp>
        <p:nvSpPr>
          <p:cNvPr id="3" name="Title 2"/>
          <p:cNvSpPr>
            <a:spLocks noGrp="1"/>
          </p:cNvSpPr>
          <p:nvPr>
            <p:ph type="title"/>
          </p:nvPr>
        </p:nvSpPr>
        <p:spPr>
          <a:xfrm>
            <a:off x="457200" y="723525"/>
            <a:ext cx="8229600" cy="1143000"/>
          </a:xfrm>
        </p:spPr>
        <p:txBody>
          <a:bodyPr/>
          <a:lstStyle/>
          <a:p>
            <a:r>
              <a:rPr lang="en-US" sz="4400" b="1" dirty="0" smtClean="0"/>
              <a:t>Rubric Info</a:t>
            </a:r>
            <a:endParaRPr lang="en-US" sz="4400" b="1" dirty="0"/>
          </a:p>
        </p:txBody>
      </p:sp>
    </p:spTree>
    <p:extLst>
      <p:ext uri="{BB962C8B-B14F-4D97-AF65-F5344CB8AC3E}">
        <p14:creationId xmlns:p14="http://schemas.microsoft.com/office/powerpoint/2010/main" val="4191106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Content Placeholder 2"/>
          <p:cNvSpPr>
            <a:spLocks noGrp="1"/>
          </p:cNvSpPr>
          <p:nvPr>
            <p:ph idx="1"/>
          </p:nvPr>
        </p:nvSpPr>
        <p:spPr>
          <a:xfrm>
            <a:off x="381000" y="1719263"/>
            <a:ext cx="8407400" cy="4986337"/>
          </a:xfrm>
        </p:spPr>
        <p:txBody>
          <a:bodyPr wrap="square" numCol="1" anchor="t" anchorCtr="0" compatLnSpc="1">
            <a:prstTxWarp prst="textNoShape">
              <a:avLst/>
            </a:prstTxWarp>
          </a:bodyPr>
          <a:lstStyle/>
          <a:p>
            <a:pPr marL="44450" indent="0" eaLnBrk="1" hangingPunct="1">
              <a:lnSpc>
                <a:spcPct val="90000"/>
              </a:lnSpc>
              <a:buNone/>
            </a:pPr>
            <a:r>
              <a:rPr lang="en-US" sz="3400" dirty="0" smtClean="0"/>
              <a:t>A few thoughts from Charlotte Danielson</a:t>
            </a:r>
            <a:r>
              <a:rPr lang="en-US" altLang="en-US" sz="3400" dirty="0" smtClean="0"/>
              <a:t>’</a:t>
            </a:r>
            <a:r>
              <a:rPr lang="en-US" sz="3400" dirty="0" smtClean="0"/>
              <a:t>s </a:t>
            </a:r>
            <a:r>
              <a:rPr lang="en-US" sz="3400" i="1" dirty="0" smtClean="0"/>
              <a:t>Enhancing Professional Practice: A Framework for Teaching…</a:t>
            </a:r>
          </a:p>
          <a:p>
            <a:pPr marL="914400" lvl="2" indent="-274638" eaLnBrk="1" hangingPunct="1">
              <a:lnSpc>
                <a:spcPct val="90000"/>
              </a:lnSpc>
            </a:pPr>
            <a:endParaRPr lang="en-US" sz="1100" i="1" dirty="0" smtClean="0"/>
          </a:p>
          <a:p>
            <a:pPr marL="914400" lvl="2" indent="-274638" eaLnBrk="1" hangingPunct="1">
              <a:lnSpc>
                <a:spcPct val="90000"/>
              </a:lnSpc>
            </a:pPr>
            <a:r>
              <a:rPr lang="en-US" sz="2800" i="1" dirty="0" smtClean="0"/>
              <a:t>Teaching is highly complex work…</a:t>
            </a:r>
          </a:p>
          <a:p>
            <a:pPr marL="914400" lvl="2" indent="-274638" eaLnBrk="1" hangingPunct="1">
              <a:lnSpc>
                <a:spcPct val="90000"/>
              </a:lnSpc>
              <a:buFont typeface="Wingdings" pitchFamily="2" charset="2"/>
              <a:buNone/>
            </a:pPr>
            <a:endParaRPr lang="en-US" sz="1100" i="1" dirty="0" smtClean="0"/>
          </a:p>
          <a:p>
            <a:pPr marL="914400" lvl="2" indent="-274638" eaLnBrk="1" hangingPunct="1">
              <a:lnSpc>
                <a:spcPct val="90000"/>
              </a:lnSpc>
            </a:pPr>
            <a:r>
              <a:rPr lang="en-US" sz="2800" i="1" dirty="0" smtClean="0"/>
              <a:t>The higher level of performance in the framework for teaching represent both greater experience and increased expertise…</a:t>
            </a:r>
          </a:p>
          <a:p>
            <a:pPr marL="914400" lvl="2" indent="-274638" eaLnBrk="1" hangingPunct="1">
              <a:lnSpc>
                <a:spcPct val="90000"/>
              </a:lnSpc>
              <a:buFont typeface="Wingdings" pitchFamily="2" charset="2"/>
              <a:buNone/>
            </a:pPr>
            <a:endParaRPr lang="en-US" sz="1000" i="1" dirty="0" smtClean="0"/>
          </a:p>
          <a:p>
            <a:pPr marL="914400" lvl="2" indent="-274638" eaLnBrk="1" hangingPunct="1">
              <a:lnSpc>
                <a:spcPct val="90000"/>
              </a:lnSpc>
            </a:pPr>
            <a:r>
              <a:rPr lang="en-US" sz="2800" i="1" dirty="0" smtClean="0"/>
              <a:t>Levels are levels of performance of teaching, not of teachers…</a:t>
            </a:r>
            <a:endParaRPr lang="en-US" sz="2800" dirty="0" smtClean="0"/>
          </a:p>
        </p:txBody>
      </p:sp>
      <p:sp>
        <p:nvSpPr>
          <p:cNvPr id="3" name="Slide Number Placeholder 2"/>
          <p:cNvSpPr>
            <a:spLocks noGrp="1"/>
          </p:cNvSpPr>
          <p:nvPr>
            <p:ph type="sldNum" sz="quarter" idx="12"/>
          </p:nvPr>
        </p:nvSpPr>
        <p:spPr/>
        <p:txBody>
          <a:bodyPr/>
          <a:lstStyle/>
          <a:p>
            <a:fld id="{00E48FB2-C793-4B3B-8E64-A701946A3369}" type="slidenum">
              <a:rPr lang="en-US" smtClean="0"/>
              <a:pPr/>
              <a:t>38</a:t>
            </a:fld>
            <a:endParaRPr lang="en-US" dirty="0"/>
          </a:p>
        </p:txBody>
      </p:sp>
      <p:sp>
        <p:nvSpPr>
          <p:cNvPr id="2" name="Title 1"/>
          <p:cNvSpPr>
            <a:spLocks noGrp="1"/>
          </p:cNvSpPr>
          <p:nvPr>
            <p:ph type="title"/>
          </p:nvPr>
        </p:nvSpPr>
        <p:spPr>
          <a:xfrm>
            <a:off x="457200" y="706900"/>
            <a:ext cx="8229600" cy="1143000"/>
          </a:xfrm>
        </p:spPr>
        <p:txBody>
          <a:bodyPr wrap="square" numCol="1" anchorCtr="0" compatLnSpc="1">
            <a:prstTxWarp prst="textNoShape">
              <a:avLst/>
            </a:prstTxWarp>
          </a:bodyPr>
          <a:lstStyle/>
          <a:p>
            <a:pPr eaLnBrk="1" hangingPunct="1"/>
            <a:r>
              <a:rPr lang="en-US" sz="5400" cap="none" dirty="0" smtClean="0"/>
              <a:t>To Summarize…</a:t>
            </a:r>
          </a:p>
        </p:txBody>
      </p:sp>
    </p:spTree>
    <p:extLst>
      <p:ext uri="{BB962C8B-B14F-4D97-AF65-F5344CB8AC3E}">
        <p14:creationId xmlns:p14="http://schemas.microsoft.com/office/powerpoint/2010/main" val="2950503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65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0658">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065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22CFF3C8-DFF3-4BF0-BE8B-41215C410F30}" type="slidenum">
              <a:rPr lang="en-US" smtClean="0"/>
              <a:pPr/>
              <a:t>39</a:t>
            </a:fld>
            <a:endParaRPr lang="en-US" dirty="0"/>
          </a:p>
        </p:txBody>
      </p:sp>
      <p:sp>
        <p:nvSpPr>
          <p:cNvPr id="2" name="Title 1"/>
          <p:cNvSpPr>
            <a:spLocks noGrp="1"/>
          </p:cNvSpPr>
          <p:nvPr>
            <p:ph type="title"/>
          </p:nvPr>
        </p:nvSpPr>
        <p:spPr>
          <a:xfrm>
            <a:off x="1487517" y="2209799"/>
            <a:ext cx="6629400" cy="2336007"/>
          </a:xfrm>
        </p:spPr>
        <p:txBody>
          <a:bodyPr>
            <a:normAutofit fontScale="90000"/>
          </a:bodyPr>
          <a:lstStyle/>
          <a:p>
            <a:pPr algn="ctr" eaLnBrk="1" fontAlgn="auto" hangingPunct="1">
              <a:spcAft>
                <a:spcPts val="0"/>
              </a:spcAft>
              <a:defRPr/>
            </a:pPr>
            <a:r>
              <a:rPr lang="en-US" sz="6700" dirty="0" smtClean="0">
                <a:effectLst>
                  <a:outerShdw blurRad="38100" dist="38100" dir="2700000" algn="tl">
                    <a:srgbClr val="000000">
                      <a:alpha val="43137"/>
                    </a:srgbClr>
                  </a:outerShdw>
                </a:effectLst>
                <a:ea typeface="+mj-ea"/>
                <a:cs typeface="+mj-cs"/>
              </a:rPr>
              <a:t>Steps in the Observation</a:t>
            </a:r>
            <a:br>
              <a:rPr lang="en-US" sz="6700" dirty="0" smtClean="0">
                <a:effectLst>
                  <a:outerShdw blurRad="38100" dist="38100" dir="2700000" algn="tl">
                    <a:srgbClr val="000000">
                      <a:alpha val="43137"/>
                    </a:srgbClr>
                  </a:outerShdw>
                </a:effectLst>
                <a:ea typeface="+mj-ea"/>
                <a:cs typeface="+mj-cs"/>
              </a:rPr>
            </a:br>
            <a:r>
              <a:rPr lang="en-US" sz="6700" dirty="0" smtClean="0">
                <a:effectLst>
                  <a:outerShdw blurRad="38100" dist="38100" dir="2700000" algn="tl">
                    <a:srgbClr val="000000">
                      <a:alpha val="43137"/>
                    </a:srgbClr>
                  </a:outerShdw>
                </a:effectLst>
                <a:ea typeface="+mj-ea"/>
                <a:cs typeface="+mj-cs"/>
              </a:rPr>
              <a:t>Process</a:t>
            </a:r>
            <a:r>
              <a:rPr lang="en-US" sz="6000" dirty="0" smtClean="0">
                <a:effectLst>
                  <a:outerShdw blurRad="38100" dist="38100" dir="2700000" algn="tl">
                    <a:srgbClr val="000000">
                      <a:alpha val="43137"/>
                    </a:srgbClr>
                  </a:outerShdw>
                </a:effectLst>
                <a:ea typeface="+mj-ea"/>
                <a:cs typeface="+mj-cs"/>
              </a:rPr>
              <a:t/>
            </a:r>
            <a:br>
              <a:rPr lang="en-US" sz="6000" dirty="0" smtClean="0">
                <a:effectLst>
                  <a:outerShdw blurRad="38100" dist="38100" dir="2700000" algn="tl">
                    <a:srgbClr val="000000">
                      <a:alpha val="43137"/>
                    </a:srgbClr>
                  </a:outerShdw>
                </a:effectLst>
                <a:ea typeface="+mj-ea"/>
                <a:cs typeface="+mj-cs"/>
              </a:rPr>
            </a:br>
            <a:r>
              <a:rPr lang="en-US" sz="2700" cap="none" dirty="0"/>
              <a:t/>
            </a:r>
            <a:br>
              <a:rPr lang="en-US" sz="2700" cap="none" dirty="0"/>
            </a:br>
            <a:r>
              <a:rPr lang="en-US" sz="3600" cap="none" dirty="0" smtClean="0"/>
              <a:t>(see the Observation Form</a:t>
            </a:r>
            <a:br>
              <a:rPr lang="en-US" sz="3600" cap="none" dirty="0" smtClean="0"/>
            </a:br>
            <a:r>
              <a:rPr lang="en-US" sz="3600" cap="none" dirty="0" smtClean="0"/>
              <a:t>in Participant Materials)</a:t>
            </a:r>
            <a:r>
              <a:rPr lang="en-US" cap="none" dirty="0"/>
              <a:t/>
            </a:r>
            <a:br>
              <a:rPr lang="en-US" cap="none" dirty="0"/>
            </a:br>
            <a:endParaRPr lang="en-US" cap="none" dirty="0"/>
          </a:p>
        </p:txBody>
      </p:sp>
      <p:sp>
        <p:nvSpPr>
          <p:cNvPr id="6" name="Title 1"/>
          <p:cNvSpPr txBox="1">
            <a:spLocks/>
          </p:cNvSpPr>
          <p:nvPr/>
        </p:nvSpPr>
        <p:spPr>
          <a:xfrm>
            <a:off x="-25400" y="3810000"/>
            <a:ext cx="6629400" cy="1471613"/>
          </a:xfrm>
          <a:prstGeom prst="rect">
            <a:avLst/>
          </a:prstGeom>
        </p:spPr>
        <p:txBody>
          <a:bodyPr vert="horz" lIns="91440" tIns="45720" rIns="91440" bIns="45720" rtlCol="0" anchor="ctr">
            <a:noAutofit/>
          </a:bodyPr>
          <a:lstStyle>
            <a:lvl1pPr algn="r" rtl="0" eaLnBrk="0" fontAlgn="base" hangingPunct="0">
              <a:spcBef>
                <a:spcPct val="0"/>
              </a:spcBef>
              <a:spcAft>
                <a:spcPct val="0"/>
              </a:spcAft>
              <a:defRPr sz="4200" kern="1200" cap="all" spc="150" baseline="0">
                <a:solidFill>
                  <a:schemeClr val="bg1"/>
                </a:solidFill>
                <a:latin typeface="+mj-lt"/>
                <a:ea typeface="MS PGothic" pitchFamily="34" charset="-128"/>
                <a:cs typeface="ＭＳ Ｐゴシック" charset="0"/>
              </a:defRPr>
            </a:lvl1pPr>
            <a:lvl2pPr algn="ctr" rtl="0" eaLnBrk="0" fontAlgn="base" hangingPunct="0">
              <a:spcBef>
                <a:spcPct val="0"/>
              </a:spcBef>
              <a:spcAft>
                <a:spcPct val="0"/>
              </a:spcAft>
              <a:defRPr sz="3200">
                <a:solidFill>
                  <a:schemeClr val="bg1"/>
                </a:solidFill>
                <a:latin typeface="Franklin Gothic Medium" charset="0"/>
                <a:ea typeface="MS PGothic" pitchFamily="34" charset="-128"/>
                <a:cs typeface="ＭＳ Ｐゴシック" charset="0"/>
              </a:defRPr>
            </a:lvl2pPr>
            <a:lvl3pPr algn="ctr" rtl="0" eaLnBrk="0" fontAlgn="base" hangingPunct="0">
              <a:spcBef>
                <a:spcPct val="0"/>
              </a:spcBef>
              <a:spcAft>
                <a:spcPct val="0"/>
              </a:spcAft>
              <a:defRPr sz="3200">
                <a:solidFill>
                  <a:schemeClr val="bg1"/>
                </a:solidFill>
                <a:latin typeface="Franklin Gothic Medium" charset="0"/>
                <a:ea typeface="MS PGothic" pitchFamily="34" charset="-128"/>
                <a:cs typeface="ＭＳ Ｐゴシック" charset="0"/>
              </a:defRPr>
            </a:lvl3pPr>
            <a:lvl4pPr algn="ctr" rtl="0" eaLnBrk="0" fontAlgn="base" hangingPunct="0">
              <a:spcBef>
                <a:spcPct val="0"/>
              </a:spcBef>
              <a:spcAft>
                <a:spcPct val="0"/>
              </a:spcAft>
              <a:defRPr sz="3200">
                <a:solidFill>
                  <a:schemeClr val="bg1"/>
                </a:solidFill>
                <a:latin typeface="Franklin Gothic Medium" charset="0"/>
                <a:ea typeface="MS PGothic" pitchFamily="34" charset="-128"/>
                <a:cs typeface="ＭＳ Ｐゴシック" charset="0"/>
              </a:defRPr>
            </a:lvl4pPr>
            <a:lvl5pPr algn="ctr" rtl="0" eaLnBrk="0" fontAlgn="base" hangingPunct="0">
              <a:spcBef>
                <a:spcPct val="0"/>
              </a:spcBef>
              <a:spcAft>
                <a:spcPct val="0"/>
              </a:spcAft>
              <a:defRPr sz="3200">
                <a:solidFill>
                  <a:schemeClr val="bg1"/>
                </a:solidFill>
                <a:latin typeface="Franklin Gothic Medium" charset="0"/>
                <a:ea typeface="MS PGothic" pitchFamily="34" charset="-128"/>
                <a:cs typeface="ＭＳ Ｐゴシック" charset="0"/>
              </a:defRPr>
            </a:lvl5pPr>
            <a:lvl6pPr marL="457200" algn="ctr" rtl="0" fontAlgn="base">
              <a:spcBef>
                <a:spcPct val="0"/>
              </a:spcBef>
              <a:spcAft>
                <a:spcPct val="0"/>
              </a:spcAft>
              <a:defRPr sz="3200">
                <a:solidFill>
                  <a:schemeClr val="bg1"/>
                </a:solidFill>
                <a:latin typeface="Franklin Gothic Medium" charset="0"/>
                <a:ea typeface="ＭＳ Ｐゴシック" charset="0"/>
                <a:cs typeface="ＭＳ Ｐゴシック" charset="0"/>
              </a:defRPr>
            </a:lvl6pPr>
            <a:lvl7pPr marL="914400" algn="ctr" rtl="0" fontAlgn="base">
              <a:spcBef>
                <a:spcPct val="0"/>
              </a:spcBef>
              <a:spcAft>
                <a:spcPct val="0"/>
              </a:spcAft>
              <a:defRPr sz="3200">
                <a:solidFill>
                  <a:schemeClr val="bg1"/>
                </a:solidFill>
                <a:latin typeface="Franklin Gothic Medium" charset="0"/>
                <a:ea typeface="ＭＳ Ｐゴシック" charset="0"/>
                <a:cs typeface="ＭＳ Ｐゴシック" charset="0"/>
              </a:defRPr>
            </a:lvl7pPr>
            <a:lvl8pPr marL="1371600" algn="ctr" rtl="0" fontAlgn="base">
              <a:spcBef>
                <a:spcPct val="0"/>
              </a:spcBef>
              <a:spcAft>
                <a:spcPct val="0"/>
              </a:spcAft>
              <a:defRPr sz="3200">
                <a:solidFill>
                  <a:schemeClr val="bg1"/>
                </a:solidFill>
                <a:latin typeface="Franklin Gothic Medium" charset="0"/>
                <a:ea typeface="ＭＳ Ｐゴシック" charset="0"/>
                <a:cs typeface="ＭＳ Ｐゴシック" charset="0"/>
              </a:defRPr>
            </a:lvl8pPr>
            <a:lvl9pPr marL="1828800" algn="ctr" rtl="0" fontAlgn="base">
              <a:spcBef>
                <a:spcPct val="0"/>
              </a:spcBef>
              <a:spcAft>
                <a:spcPct val="0"/>
              </a:spcAft>
              <a:defRPr sz="3200">
                <a:solidFill>
                  <a:schemeClr val="bg1"/>
                </a:solidFill>
                <a:latin typeface="Franklin Gothic Medium" charset="0"/>
                <a:ea typeface="ＭＳ Ｐゴシック" charset="0"/>
                <a:cs typeface="ＭＳ Ｐゴシック" charset="0"/>
              </a:defRPr>
            </a:lvl9pPr>
          </a:lstStyle>
          <a:p>
            <a:pPr algn="ctr" eaLnBrk="1" fontAlgn="auto" hangingPunct="1">
              <a:spcAft>
                <a:spcPts val="0"/>
              </a:spcAft>
              <a:defRPr/>
            </a:pPr>
            <a:r>
              <a:rPr lang="en-US" sz="4400" cap="none" dirty="0" smtClean="0">
                <a:ea typeface="+mj-ea"/>
                <a:cs typeface="+mj-cs"/>
              </a:rPr>
              <a:t> </a:t>
            </a:r>
            <a:endParaRPr lang="en-US" sz="4400" cap="none" dirty="0">
              <a:ea typeface="+mj-ea"/>
              <a:cs typeface="+mj-cs"/>
            </a:endParaRPr>
          </a:p>
        </p:txBody>
      </p:sp>
    </p:spTree>
    <p:extLst>
      <p:ext uri="{BB962C8B-B14F-4D97-AF65-F5344CB8AC3E}">
        <p14:creationId xmlns:p14="http://schemas.microsoft.com/office/powerpoint/2010/main" val="352739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176" y="1773044"/>
            <a:ext cx="8697950" cy="959005"/>
          </a:xfrm>
        </p:spPr>
        <p:txBody>
          <a:bodyPr>
            <a:noAutofit/>
          </a:bodyPr>
          <a:lstStyle/>
          <a:p>
            <a:r>
              <a:rPr lang="en-US" sz="3600" b="1" dirty="0" smtClean="0">
                <a:solidFill>
                  <a:schemeClr val="tx2"/>
                </a:solidFill>
                <a:latin typeface="Tahoma" pitchFamily="34" charset="0"/>
                <a:ea typeface="Tahoma" pitchFamily="34" charset="0"/>
                <a:cs typeface="Tahoma" pitchFamily="34" charset="0"/>
              </a:rPr>
              <a:t>The Educator Effectiveness Model is designed to…</a:t>
            </a:r>
            <a:r>
              <a:rPr lang="en-US" sz="3600" b="1" dirty="0" smtClean="0">
                <a:latin typeface="Tahoma" pitchFamily="34" charset="0"/>
                <a:ea typeface="Tahoma" pitchFamily="34" charset="0"/>
                <a:cs typeface="Tahoma" pitchFamily="34" charset="0"/>
              </a:rPr>
              <a:t/>
            </a:r>
            <a:br>
              <a:rPr lang="en-US" sz="3600" b="1" dirty="0" smtClean="0">
                <a:latin typeface="Tahoma" pitchFamily="34" charset="0"/>
                <a:ea typeface="Tahoma" pitchFamily="34" charset="0"/>
                <a:cs typeface="Tahoma" pitchFamily="34" charset="0"/>
              </a:rPr>
            </a:br>
            <a:endParaRPr lang="en-US" sz="3600" b="1" i="1"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a:xfrm>
            <a:off x="412595" y="2921619"/>
            <a:ext cx="8374565" cy="3167454"/>
          </a:xfrm>
        </p:spPr>
        <p:txBody>
          <a:bodyPr>
            <a:normAutofit/>
          </a:bodyPr>
          <a:lstStyle/>
          <a:p>
            <a:r>
              <a:rPr lang="en-US" i="1" dirty="0"/>
              <a:t>Provide an objective measure of teacher </a:t>
            </a:r>
            <a:r>
              <a:rPr lang="en-US" i="1" dirty="0" smtClean="0"/>
              <a:t>performance.</a:t>
            </a:r>
            <a:endParaRPr lang="en-US" i="1" dirty="0"/>
          </a:p>
          <a:p>
            <a:r>
              <a:rPr lang="en-US" i="1" dirty="0" smtClean="0"/>
              <a:t>Evaluate </a:t>
            </a:r>
            <a:r>
              <a:rPr lang="en-US" b="1" i="1" dirty="0" smtClean="0"/>
              <a:t>teaching</a:t>
            </a:r>
            <a:r>
              <a:rPr lang="en-US" i="1" dirty="0" smtClean="0"/>
              <a:t>, not </a:t>
            </a:r>
            <a:r>
              <a:rPr lang="en-US" b="1" i="1" dirty="0" smtClean="0"/>
              <a:t>teachers.</a:t>
            </a:r>
          </a:p>
          <a:p>
            <a:r>
              <a:rPr lang="en-US" i="1" dirty="0" smtClean="0"/>
              <a:t>Allow teachers to take the lead in evaluation.</a:t>
            </a:r>
          </a:p>
          <a:p>
            <a:r>
              <a:rPr lang="en-US" i="1" dirty="0" smtClean="0"/>
              <a:t>Provide a framework for teacher </a:t>
            </a:r>
            <a:r>
              <a:rPr lang="en-US" b="1" i="1" dirty="0" smtClean="0"/>
              <a:t>growth</a:t>
            </a:r>
            <a:r>
              <a:rPr lang="en-US" i="1" dirty="0" smtClean="0"/>
              <a:t>.</a:t>
            </a:r>
            <a:endParaRPr lang="en-US" i="1" dirty="0"/>
          </a:p>
        </p:txBody>
      </p:sp>
      <p:sp>
        <p:nvSpPr>
          <p:cNvPr id="4" name="Slide Number Placeholder 3"/>
          <p:cNvSpPr>
            <a:spLocks noGrp="1"/>
          </p:cNvSpPr>
          <p:nvPr>
            <p:ph type="sldNum" sz="quarter" idx="12"/>
          </p:nvPr>
        </p:nvSpPr>
        <p:spPr/>
        <p:txBody>
          <a:bodyPr/>
          <a:lstStyle/>
          <a:p>
            <a:fld id="{432760E4-E15F-4226-A417-F645F59E93F2}" type="slidenum">
              <a:rPr kumimoji="0" lang="en-US" smtClean="0"/>
              <a:t>4</a:t>
            </a:fld>
            <a:endParaRPr kumimoji="0" lang="en-US" dirty="0"/>
          </a:p>
        </p:txBody>
      </p:sp>
    </p:spTree>
    <p:extLst>
      <p:ext uri="{BB962C8B-B14F-4D97-AF65-F5344CB8AC3E}">
        <p14:creationId xmlns:p14="http://schemas.microsoft.com/office/powerpoint/2010/main" val="138835942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828800"/>
            <a:ext cx="8629650" cy="4876800"/>
          </a:xfrm>
        </p:spPr>
        <p:txBody>
          <a:bodyPr wrap="square" numCol="1" anchor="t" anchorCtr="0" compatLnSpc="1">
            <a:prstTxWarp prst="textNoShape">
              <a:avLst/>
            </a:prstTxWarp>
            <a:normAutofit fontScale="92500" lnSpcReduction="10000"/>
          </a:bodyPr>
          <a:lstStyle/>
          <a:p>
            <a:pPr eaLnBrk="1" hangingPunct="1"/>
            <a:r>
              <a:rPr lang="en-US" sz="2600" dirty="0" smtClean="0"/>
              <a:t>Teacher completes Step #1: Lesson Plan in advance and sends to evaluator two days in advance of planning conference </a:t>
            </a:r>
            <a:endParaRPr lang="en-US" sz="1200" dirty="0" smtClean="0"/>
          </a:p>
          <a:p>
            <a:pPr eaLnBrk="1" hangingPunct="1"/>
            <a:r>
              <a:rPr lang="en-US" sz="2600" dirty="0" smtClean="0"/>
              <a:t>Teacher and Evaluator meet to discuss the upcoming lesson framed around the following:  </a:t>
            </a:r>
            <a:endParaRPr lang="en-US" sz="2600" b="1" u="sng" dirty="0" smtClean="0"/>
          </a:p>
          <a:p>
            <a:pPr eaLnBrk="1" hangingPunct="1">
              <a:buFont typeface="Wingdings 2" pitchFamily="18" charset="2"/>
              <a:buNone/>
            </a:pPr>
            <a:r>
              <a:rPr lang="en-US" sz="1900" b="1" u="sng" dirty="0" smtClean="0"/>
              <a:t>Question Stems</a:t>
            </a:r>
            <a:r>
              <a:rPr lang="en-US" sz="1900" dirty="0"/>
              <a:t> </a:t>
            </a:r>
            <a:r>
              <a:rPr lang="en-US" sz="1900" dirty="0" smtClean="0"/>
              <a:t>(from the Teacher Observation Form);</a:t>
            </a:r>
            <a:r>
              <a:rPr lang="en-US" sz="1900" b="1" dirty="0" smtClean="0"/>
              <a:t> </a:t>
            </a:r>
            <a:r>
              <a:rPr lang="en-US" sz="2600" b="1" dirty="0" smtClean="0"/>
              <a:t> </a:t>
            </a:r>
            <a:endParaRPr lang="en-US" sz="2600" dirty="0" smtClean="0"/>
          </a:p>
          <a:p>
            <a:pPr marL="465138" indent="-465138" eaLnBrk="1" hangingPunct="1">
              <a:buNone/>
              <a:tabLst>
                <a:tab pos="465138" algn="l"/>
              </a:tabLst>
            </a:pPr>
            <a:r>
              <a:rPr lang="en-US" sz="1900" dirty="0" smtClean="0"/>
              <a:t>1a.	What is the content being taught? What prerequisite for learning is required? </a:t>
            </a:r>
          </a:p>
          <a:p>
            <a:pPr marL="465138" indent="-465138" eaLnBrk="1" hangingPunct="1">
              <a:buNone/>
              <a:tabLst>
                <a:tab pos="465138" algn="l"/>
              </a:tabLst>
            </a:pPr>
            <a:r>
              <a:rPr lang="en-US" sz="1900" dirty="0" smtClean="0"/>
              <a:t>1b.	Tell me about the composition of your class. How will you modify this lesson for groups or individual students? </a:t>
            </a:r>
          </a:p>
          <a:p>
            <a:pPr marL="465138" indent="-465138" eaLnBrk="1" hangingPunct="1">
              <a:buNone/>
              <a:tabLst>
                <a:tab pos="465138" algn="l"/>
              </a:tabLst>
            </a:pPr>
            <a:r>
              <a:rPr lang="en-US" sz="1900" dirty="0" smtClean="0"/>
              <a:t>1c.	What do you want students to learn during this lesson?   </a:t>
            </a:r>
          </a:p>
          <a:p>
            <a:pPr marL="465138" indent="-465138" eaLnBrk="1" hangingPunct="1">
              <a:buNone/>
              <a:tabLst>
                <a:tab pos="465138" algn="l"/>
              </a:tabLst>
            </a:pPr>
            <a:r>
              <a:rPr lang="en-US" sz="1900" dirty="0" smtClean="0"/>
              <a:t>1d.	What resources were considered for this lesson and rejected? Why? What resources will be used? Why? </a:t>
            </a:r>
          </a:p>
          <a:p>
            <a:pPr marL="465138" indent="-465138" eaLnBrk="1" hangingPunct="1">
              <a:buNone/>
              <a:tabLst>
                <a:tab pos="465138" algn="l"/>
              </a:tabLst>
            </a:pPr>
            <a:r>
              <a:rPr lang="en-US" sz="1900" dirty="0" smtClean="0"/>
              <a:t>1e.	List very briefly the steps of the lesson. </a:t>
            </a:r>
          </a:p>
          <a:p>
            <a:pPr marL="465138" indent="-465138" eaLnBrk="1" hangingPunct="1">
              <a:buNone/>
              <a:tabLst>
                <a:tab pos="465138" algn="l"/>
              </a:tabLst>
            </a:pPr>
            <a:r>
              <a:rPr lang="en-US" sz="1900" dirty="0" smtClean="0"/>
              <a:t>1f.	How will you measure the goals articulated in 1c? What does success look like?  </a:t>
            </a:r>
          </a:p>
          <a:p>
            <a:pPr marL="349250" indent="-304800" eaLnBrk="1" hangingPunct="1"/>
            <a:r>
              <a:rPr lang="en-US" sz="2200" dirty="0" smtClean="0"/>
              <a:t>Evidence is added to the lesson plan document that results from the pre-observation conference. </a:t>
            </a:r>
          </a:p>
          <a:p>
            <a:pPr eaLnBrk="1" hangingPunct="1"/>
            <a:endParaRPr lang="en-US" dirty="0" smtClean="0"/>
          </a:p>
        </p:txBody>
      </p:sp>
      <p:sp>
        <p:nvSpPr>
          <p:cNvPr id="4" name="Slide Number Placeholder 3"/>
          <p:cNvSpPr>
            <a:spLocks noGrp="1"/>
          </p:cNvSpPr>
          <p:nvPr>
            <p:ph type="sldNum" sz="quarter" idx="12"/>
          </p:nvPr>
        </p:nvSpPr>
        <p:spPr/>
        <p:txBody>
          <a:bodyPr/>
          <a:lstStyle/>
          <a:p>
            <a:fld id="{00E48FB2-C793-4B3B-8E64-A701946A3369}" type="slidenum">
              <a:rPr lang="en-US" smtClean="0"/>
              <a:pPr/>
              <a:t>40</a:t>
            </a:fld>
            <a:endParaRPr lang="en-US" dirty="0"/>
          </a:p>
        </p:txBody>
      </p:sp>
      <p:sp>
        <p:nvSpPr>
          <p:cNvPr id="2" name="Title 1"/>
          <p:cNvSpPr>
            <a:spLocks noGrp="1"/>
          </p:cNvSpPr>
          <p:nvPr>
            <p:ph type="title"/>
          </p:nvPr>
        </p:nvSpPr>
        <p:spPr>
          <a:xfrm>
            <a:off x="1414549" y="917170"/>
            <a:ext cx="7499350" cy="762000"/>
          </a:xfrm>
        </p:spPr>
        <p:txBody>
          <a:bodyPr>
            <a:normAutofit fontScale="90000"/>
          </a:bodyPr>
          <a:lstStyle/>
          <a:p>
            <a:pPr eaLnBrk="1" fontAlgn="auto" hangingPunct="1">
              <a:spcAft>
                <a:spcPts val="0"/>
              </a:spcAft>
              <a:defRPr/>
            </a:pPr>
            <a:r>
              <a:rPr lang="en-US" sz="4000" dirty="0" smtClean="0">
                <a:ea typeface="+mj-ea"/>
                <a:cs typeface="+mj-cs"/>
              </a:rPr>
              <a:t>Step # 1: Pre-Observation</a:t>
            </a:r>
            <a:r>
              <a:rPr lang="en-US" sz="4000" dirty="0"/>
              <a:t/>
            </a:r>
            <a:br>
              <a:rPr lang="en-US" sz="4000" dirty="0"/>
            </a:br>
            <a:r>
              <a:rPr lang="en-US" sz="2000" dirty="0" smtClean="0">
                <a:ea typeface="+mj-ea"/>
                <a:cs typeface="+mj-cs"/>
              </a:rPr>
              <a:t>(Focused on Domains 1 &amp;, if applicable,  4)</a:t>
            </a:r>
            <a:endParaRPr lang="en-US" sz="2000" dirty="0">
              <a:ea typeface="+mj-ea"/>
              <a:cs typeface="+mj-cs"/>
            </a:endParaRPr>
          </a:p>
        </p:txBody>
      </p:sp>
      <p:sp>
        <p:nvSpPr>
          <p:cNvPr id="7" name="Explosion 1 6"/>
          <p:cNvSpPr>
            <a:spLocks noChangeArrowheads="1"/>
          </p:cNvSpPr>
          <p:nvPr/>
        </p:nvSpPr>
        <p:spPr bwMode="auto">
          <a:xfrm>
            <a:off x="228600" y="304800"/>
            <a:ext cx="1752600" cy="1524000"/>
          </a:xfrm>
          <a:prstGeom prst="irregularSeal1">
            <a:avLst/>
          </a:prstGeom>
          <a:solidFill>
            <a:schemeClr val="accent1"/>
          </a:solidFill>
          <a:ln w="10000">
            <a:solidFill>
              <a:srgbClr val="928B70"/>
            </a:solidFill>
            <a:miter lim="800000"/>
            <a:headEnd/>
            <a:tailEnd/>
          </a:ln>
          <a:effectLst>
            <a:outerShdw blurRad="31750" dist="25400" dir="5400000" rotWithShape="0">
              <a:srgbClr val="808080">
                <a:alpha val="50000"/>
              </a:srgbClr>
            </a:outerShdw>
          </a:effectLst>
        </p:spPr>
        <p:txBody>
          <a:bodyPr anchor="ctr"/>
          <a:lstStyle/>
          <a:p>
            <a:pPr algn="ctr">
              <a:defRPr/>
            </a:pPr>
            <a:r>
              <a:rPr lang="en-US" sz="2000" dirty="0">
                <a:solidFill>
                  <a:schemeClr val="lt1"/>
                </a:solidFill>
                <a:latin typeface="+mn-lt"/>
                <a:ea typeface="+mn-ea"/>
              </a:rPr>
              <a:t>Before</a:t>
            </a:r>
          </a:p>
        </p:txBody>
      </p:sp>
    </p:spTree>
    <p:extLst>
      <p:ext uri="{BB962C8B-B14F-4D97-AF65-F5344CB8AC3E}">
        <p14:creationId xmlns:p14="http://schemas.microsoft.com/office/powerpoint/2010/main" val="1970088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752600"/>
            <a:ext cx="8629650" cy="4953000"/>
          </a:xfrm>
        </p:spPr>
        <p:txBody>
          <a:bodyPr wrap="square" numCol="1" anchor="t" anchorCtr="0" compatLnSpc="1">
            <a:prstTxWarp prst="textNoShape">
              <a:avLst/>
            </a:prstTxWarp>
            <a:normAutofit fontScale="92500" lnSpcReduction="20000"/>
          </a:bodyPr>
          <a:lstStyle/>
          <a:p>
            <a:pPr eaLnBrk="1" hangingPunct="1"/>
            <a:r>
              <a:rPr lang="en-US" sz="2800" dirty="0" smtClean="0"/>
              <a:t>Evaluator arrives 5 minutes prior to beginning of lesson to </a:t>
            </a:r>
            <a:r>
              <a:rPr lang="en-US" altLang="en-US" sz="2800" dirty="0" smtClean="0"/>
              <a:t>‘</a:t>
            </a:r>
            <a:r>
              <a:rPr lang="en-US" sz="2800" dirty="0" smtClean="0"/>
              <a:t>walk the walls</a:t>
            </a:r>
            <a:r>
              <a:rPr lang="en-US" altLang="en-US" sz="2800" dirty="0" smtClean="0"/>
              <a:t>’</a:t>
            </a:r>
            <a:r>
              <a:rPr lang="en-US" sz="2800" dirty="0" smtClean="0"/>
              <a:t>  (D2) </a:t>
            </a:r>
            <a:r>
              <a:rPr lang="en-US" sz="2800" i="1" dirty="0" smtClean="0"/>
              <a:t> </a:t>
            </a:r>
            <a:endParaRPr lang="en-US" sz="1100" dirty="0" smtClean="0"/>
          </a:p>
          <a:p>
            <a:pPr eaLnBrk="1" hangingPunct="1"/>
            <a:r>
              <a:rPr lang="en-US" sz="2800" dirty="0" smtClean="0"/>
              <a:t>Evaluator records </a:t>
            </a:r>
            <a:r>
              <a:rPr lang="en-US" sz="2800" i="1" dirty="0" smtClean="0"/>
              <a:t>Observation Evidence</a:t>
            </a:r>
            <a:r>
              <a:rPr lang="en-US" sz="2800" dirty="0" smtClean="0"/>
              <a:t>: </a:t>
            </a:r>
          </a:p>
          <a:p>
            <a:pPr lvl="1"/>
            <a:r>
              <a:rPr lang="en-US" sz="2200" dirty="0" smtClean="0"/>
              <a:t>Scripting of Teacher or Student comments </a:t>
            </a:r>
          </a:p>
          <a:p>
            <a:pPr lvl="1"/>
            <a:r>
              <a:rPr lang="en-US" sz="2200" dirty="0" smtClean="0"/>
              <a:t>Descriptions of Teacher and Student behaviors </a:t>
            </a:r>
          </a:p>
          <a:p>
            <a:pPr lvl="1"/>
            <a:r>
              <a:rPr lang="en-US" sz="2200" dirty="0" smtClean="0"/>
              <a:t>Numeric information</a:t>
            </a:r>
          </a:p>
          <a:p>
            <a:pPr lvl="1"/>
            <a:r>
              <a:rPr lang="en-US" sz="2200" dirty="0" smtClean="0"/>
              <a:t>Environment  </a:t>
            </a:r>
            <a:endParaRPr lang="en-US" b="1" u="sng" dirty="0" smtClean="0"/>
          </a:p>
          <a:p>
            <a:pPr eaLnBrk="1" hangingPunct="1">
              <a:buFont typeface="Wingdings 2" pitchFamily="18" charset="2"/>
              <a:buNone/>
            </a:pPr>
            <a:r>
              <a:rPr lang="en-US" b="1" u="sng" dirty="0" smtClean="0"/>
              <a:t>Remember</a:t>
            </a:r>
            <a:r>
              <a:rPr lang="en-US" dirty="0" smtClean="0"/>
              <a:t>:</a:t>
            </a:r>
            <a:r>
              <a:rPr lang="en-US" b="1" dirty="0" smtClean="0"/>
              <a:t> </a:t>
            </a:r>
            <a:r>
              <a:rPr lang="en-US" sz="2800" b="1" dirty="0" smtClean="0"/>
              <a:t> </a:t>
            </a:r>
            <a:r>
              <a:rPr lang="en-US" sz="1800" dirty="0" smtClean="0"/>
              <a:t> </a:t>
            </a:r>
          </a:p>
          <a:p>
            <a:pPr eaLnBrk="1" hangingPunct="1"/>
            <a:r>
              <a:rPr lang="en-US" sz="2600" dirty="0" smtClean="0"/>
              <a:t>The evaluator may collect evidence from students – </a:t>
            </a:r>
            <a:r>
              <a:rPr lang="en-US" altLang="en-US" sz="2600" dirty="0" smtClean="0"/>
              <a:t>“</a:t>
            </a:r>
            <a:r>
              <a:rPr lang="en-US" sz="2600" dirty="0" smtClean="0"/>
              <a:t>What are you learning? Is what you</a:t>
            </a:r>
            <a:r>
              <a:rPr lang="en-US" altLang="en-US" sz="2600" dirty="0" smtClean="0"/>
              <a:t>’</a:t>
            </a:r>
            <a:r>
              <a:rPr lang="en-US" sz="2600" dirty="0" smtClean="0"/>
              <a:t>re doing hard in a good way?”</a:t>
            </a:r>
          </a:p>
          <a:p>
            <a:pPr eaLnBrk="1" hangingPunct="1"/>
            <a:r>
              <a:rPr lang="en-US" sz="2600" dirty="0" smtClean="0"/>
              <a:t>Non-negotiable:  Record observation on standard form </a:t>
            </a:r>
          </a:p>
          <a:p>
            <a:pPr eaLnBrk="1" hangingPunct="1"/>
            <a:r>
              <a:rPr lang="en-US" sz="2600" dirty="0" smtClean="0"/>
              <a:t>Optional:  May use T-charts, seating charts, or similar templates to record relative numeric data (tally marks) </a:t>
            </a:r>
          </a:p>
          <a:p>
            <a:pPr eaLnBrk="1" hangingPunct="1"/>
            <a:r>
              <a:rPr lang="en-US" sz="2600" dirty="0" smtClean="0"/>
              <a:t>Evaluator does </a:t>
            </a:r>
            <a:r>
              <a:rPr lang="en-US" sz="2600" b="1" u="sng" dirty="0" smtClean="0">
                <a:solidFill>
                  <a:schemeClr val="tx1"/>
                </a:solidFill>
              </a:rPr>
              <a:t>NOT</a:t>
            </a:r>
            <a:r>
              <a:rPr lang="en-US" sz="2600" dirty="0" smtClean="0">
                <a:solidFill>
                  <a:schemeClr val="tx1"/>
                </a:solidFill>
              </a:rPr>
              <a:t> </a:t>
            </a:r>
            <a:r>
              <a:rPr lang="en-US" sz="2600" dirty="0" smtClean="0"/>
              <a:t>retype observation  </a:t>
            </a:r>
          </a:p>
          <a:p>
            <a:pPr eaLnBrk="1" hangingPunct="1"/>
            <a:endParaRPr lang="en-US" dirty="0" smtClean="0"/>
          </a:p>
        </p:txBody>
      </p:sp>
      <p:sp>
        <p:nvSpPr>
          <p:cNvPr id="4" name="Slide Number Placeholder 3"/>
          <p:cNvSpPr>
            <a:spLocks noGrp="1"/>
          </p:cNvSpPr>
          <p:nvPr>
            <p:ph type="sldNum" sz="quarter" idx="12"/>
          </p:nvPr>
        </p:nvSpPr>
        <p:spPr/>
        <p:txBody>
          <a:bodyPr/>
          <a:lstStyle/>
          <a:p>
            <a:fld id="{00E48FB2-C793-4B3B-8E64-A701946A3369}" type="slidenum">
              <a:rPr lang="en-US" smtClean="0"/>
              <a:pPr/>
              <a:t>41</a:t>
            </a:fld>
            <a:endParaRPr lang="en-US" dirty="0"/>
          </a:p>
        </p:txBody>
      </p:sp>
      <p:sp>
        <p:nvSpPr>
          <p:cNvPr id="2" name="Title 1"/>
          <p:cNvSpPr>
            <a:spLocks noGrp="1"/>
          </p:cNvSpPr>
          <p:nvPr>
            <p:ph type="title"/>
          </p:nvPr>
        </p:nvSpPr>
        <p:spPr>
          <a:xfrm>
            <a:off x="1414549" y="914400"/>
            <a:ext cx="7499350" cy="762000"/>
          </a:xfrm>
        </p:spPr>
        <p:txBody>
          <a:bodyPr>
            <a:normAutofit fontScale="90000"/>
          </a:bodyPr>
          <a:lstStyle/>
          <a:p>
            <a:pPr eaLnBrk="1" fontAlgn="auto" hangingPunct="1">
              <a:spcAft>
                <a:spcPts val="0"/>
              </a:spcAft>
              <a:defRPr/>
            </a:pPr>
            <a:r>
              <a:rPr lang="en-US" sz="4000" dirty="0" smtClean="0">
                <a:ea typeface="+mj-ea"/>
                <a:cs typeface="+mj-cs"/>
              </a:rPr>
              <a:t>Step # 2: Observation</a:t>
            </a:r>
            <a:br>
              <a:rPr lang="en-US" sz="4000" dirty="0" smtClean="0">
                <a:ea typeface="+mj-ea"/>
                <a:cs typeface="+mj-cs"/>
              </a:rPr>
            </a:br>
            <a:r>
              <a:rPr lang="en-US" sz="2000" dirty="0" smtClean="0">
                <a:ea typeface="+mj-ea"/>
                <a:cs typeface="+mj-cs"/>
              </a:rPr>
              <a:t>(Focused on Domains 1, 2, &amp; 3)</a:t>
            </a:r>
            <a:endParaRPr lang="en-US" sz="2000" dirty="0">
              <a:ea typeface="+mj-ea"/>
              <a:cs typeface="+mj-cs"/>
            </a:endParaRPr>
          </a:p>
        </p:txBody>
      </p:sp>
      <p:sp>
        <p:nvSpPr>
          <p:cNvPr id="7" name="Explosion 1 6"/>
          <p:cNvSpPr>
            <a:spLocks noChangeArrowheads="1"/>
          </p:cNvSpPr>
          <p:nvPr/>
        </p:nvSpPr>
        <p:spPr bwMode="auto">
          <a:xfrm>
            <a:off x="228600" y="152400"/>
            <a:ext cx="1752600" cy="1524000"/>
          </a:xfrm>
          <a:prstGeom prst="irregularSeal1">
            <a:avLst/>
          </a:prstGeom>
          <a:solidFill>
            <a:schemeClr val="accent1"/>
          </a:solidFill>
          <a:ln w="10000">
            <a:solidFill>
              <a:srgbClr val="928B70"/>
            </a:solidFill>
            <a:miter lim="800000"/>
            <a:headEnd/>
            <a:tailEnd/>
          </a:ln>
          <a:effectLst>
            <a:outerShdw blurRad="31750" dist="25400" dir="5400000" rotWithShape="0">
              <a:srgbClr val="808080">
                <a:alpha val="50000"/>
              </a:srgbClr>
            </a:outerShdw>
          </a:effectLst>
        </p:spPr>
        <p:txBody>
          <a:bodyPr anchor="ctr"/>
          <a:lstStyle/>
          <a:p>
            <a:pPr algn="ctr">
              <a:defRPr/>
            </a:pPr>
            <a:r>
              <a:rPr lang="en-US" sz="2000" dirty="0">
                <a:solidFill>
                  <a:schemeClr val="lt1"/>
                </a:solidFill>
                <a:latin typeface="+mn-lt"/>
                <a:ea typeface="+mn-ea"/>
              </a:rPr>
              <a:t>During</a:t>
            </a:r>
          </a:p>
        </p:txBody>
      </p:sp>
    </p:spTree>
    <p:extLst>
      <p:ext uri="{BB962C8B-B14F-4D97-AF65-F5344CB8AC3E}">
        <p14:creationId xmlns:p14="http://schemas.microsoft.com/office/powerpoint/2010/main" val="1888359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76400"/>
            <a:ext cx="8705850" cy="5029200"/>
          </a:xfrm>
        </p:spPr>
        <p:txBody>
          <a:bodyPr wrap="square" numCol="1" anchor="t" anchorCtr="0" compatLnSpc="1">
            <a:prstTxWarp prst="textNoShape">
              <a:avLst/>
            </a:prstTxWarp>
            <a:noAutofit/>
          </a:bodyPr>
          <a:lstStyle/>
          <a:p>
            <a:pPr eaLnBrk="1" hangingPunct="1"/>
            <a:r>
              <a:rPr lang="en-US" sz="2400" dirty="0" smtClean="0"/>
              <a:t>Teacher &amp; Evaluator do not need to meet during Step #3.</a:t>
            </a:r>
            <a:endParaRPr lang="en-US" sz="2400" u="sng" dirty="0" smtClean="0"/>
          </a:p>
          <a:p>
            <a:pPr eaLnBrk="1" hangingPunct="1"/>
            <a:r>
              <a:rPr lang="en-US" sz="2400" u="sng" dirty="0" smtClean="0"/>
              <a:t>With prerequisite training</a:t>
            </a:r>
            <a:r>
              <a:rPr lang="en-US" sz="2400" dirty="0" smtClean="0"/>
              <a:t>, the Teacher can engage in Step #3 independently. </a:t>
            </a:r>
            <a:endParaRPr lang="en-US" sz="2400" b="1" u="sng" dirty="0" smtClean="0"/>
          </a:p>
          <a:p>
            <a:pPr lvl="1" eaLnBrk="1" hangingPunct="1"/>
            <a:r>
              <a:rPr lang="en-US" sz="2000" dirty="0" smtClean="0"/>
              <a:t>Evaluator provides Teacher with completed observation form from Step #2.  </a:t>
            </a:r>
          </a:p>
          <a:p>
            <a:pPr lvl="1" eaLnBrk="1" hangingPunct="1"/>
            <a:r>
              <a:rPr lang="en-US" sz="2000" dirty="0" smtClean="0"/>
              <a:t>Teacher may add additional evidence to the form in both Step #2 (Classroom Observation) and completes Step #3 (Post-teaching).</a:t>
            </a:r>
          </a:p>
          <a:p>
            <a:pPr lvl="1" eaLnBrk="1" hangingPunct="1"/>
            <a:r>
              <a:rPr lang="en-US" sz="2000" dirty="0" smtClean="0"/>
              <a:t>Teacher then self-assesses using the rubric (he/she may highlight phrases in multiple levels of the same component).</a:t>
            </a:r>
          </a:p>
          <a:p>
            <a:pPr lvl="1" eaLnBrk="1" hangingPunct="1"/>
            <a:r>
              <a:rPr lang="en-US" sz="2000" dirty="0"/>
              <a:t>Teacher </a:t>
            </a:r>
            <a:r>
              <a:rPr lang="en-US" sz="2000" dirty="0" smtClean="0"/>
              <a:t>returns to the Evaluator both the </a:t>
            </a:r>
            <a:r>
              <a:rPr lang="en-US" sz="2000" dirty="0"/>
              <a:t>observation form </a:t>
            </a:r>
            <a:r>
              <a:rPr lang="en-US" sz="2000" dirty="0" smtClean="0"/>
              <a:t>(with additions) and the self-assessment rubric.</a:t>
            </a:r>
            <a:endParaRPr lang="en-US" sz="2000" dirty="0"/>
          </a:p>
          <a:p>
            <a:pPr lvl="1" eaLnBrk="1" hangingPunct="1"/>
            <a:r>
              <a:rPr lang="en-US" sz="2000" dirty="0" smtClean="0"/>
              <a:t>Evaluator highlights or checks </a:t>
            </a:r>
            <a:r>
              <a:rPr lang="en-US" sz="2000" b="1" u="sng" dirty="0" smtClean="0">
                <a:solidFill>
                  <a:schemeClr val="tx1"/>
                </a:solidFill>
              </a:rPr>
              <a:t>ONLY</a:t>
            </a:r>
            <a:r>
              <a:rPr lang="en-US" sz="2000" dirty="0" smtClean="0">
                <a:solidFill>
                  <a:schemeClr val="tx1"/>
                </a:solidFill>
              </a:rPr>
              <a:t> </a:t>
            </a:r>
            <a:r>
              <a:rPr lang="en-US" sz="2000" dirty="0" smtClean="0"/>
              <a:t>the areas of agreement on the self-assessment rubric</a:t>
            </a:r>
          </a:p>
        </p:txBody>
      </p:sp>
      <p:sp>
        <p:nvSpPr>
          <p:cNvPr id="4" name="Slide Number Placeholder 3"/>
          <p:cNvSpPr>
            <a:spLocks noGrp="1"/>
          </p:cNvSpPr>
          <p:nvPr>
            <p:ph type="sldNum" sz="quarter" idx="12"/>
          </p:nvPr>
        </p:nvSpPr>
        <p:spPr/>
        <p:txBody>
          <a:bodyPr/>
          <a:lstStyle/>
          <a:p>
            <a:fld id="{00E48FB2-C793-4B3B-8E64-A701946A3369}" type="slidenum">
              <a:rPr lang="en-US" smtClean="0"/>
              <a:pPr/>
              <a:t>42</a:t>
            </a:fld>
            <a:endParaRPr lang="en-US" dirty="0"/>
          </a:p>
        </p:txBody>
      </p:sp>
      <p:sp>
        <p:nvSpPr>
          <p:cNvPr id="2" name="Title 1"/>
          <p:cNvSpPr>
            <a:spLocks noGrp="1"/>
          </p:cNvSpPr>
          <p:nvPr>
            <p:ph type="title"/>
          </p:nvPr>
        </p:nvSpPr>
        <p:spPr>
          <a:xfrm>
            <a:off x="1778923" y="874222"/>
            <a:ext cx="7201477" cy="762000"/>
          </a:xfrm>
        </p:spPr>
        <p:txBody>
          <a:bodyPr>
            <a:normAutofit fontScale="90000"/>
          </a:bodyPr>
          <a:lstStyle/>
          <a:p>
            <a:pPr eaLnBrk="1" fontAlgn="auto" hangingPunct="1">
              <a:spcAft>
                <a:spcPts val="0"/>
              </a:spcAft>
              <a:defRPr/>
            </a:pPr>
            <a:r>
              <a:rPr lang="en-US" sz="3300" dirty="0" smtClean="0">
                <a:ea typeface="+mj-ea"/>
                <a:cs typeface="+mj-cs"/>
              </a:rPr>
              <a:t>Step # 3: Preparing for the Post-Conference</a:t>
            </a:r>
            <a:r>
              <a:rPr lang="en-US" sz="2800" dirty="0" smtClean="0">
                <a:ea typeface="+mj-ea"/>
                <a:cs typeface="+mj-cs"/>
              </a:rPr>
              <a:t/>
            </a:r>
            <a:br>
              <a:rPr lang="en-US" sz="2800" dirty="0" smtClean="0">
                <a:ea typeface="+mj-ea"/>
                <a:cs typeface="+mj-cs"/>
              </a:rPr>
            </a:br>
            <a:r>
              <a:rPr lang="en-US" sz="3100" dirty="0" smtClean="0">
                <a:ea typeface="+mj-ea"/>
                <a:cs typeface="+mj-cs"/>
              </a:rPr>
              <a:t>(Focused on Domains 1,2, 3, &amp; 4)</a:t>
            </a:r>
            <a:endParaRPr lang="en-US" sz="3100" dirty="0">
              <a:ea typeface="+mj-ea"/>
              <a:cs typeface="+mj-cs"/>
            </a:endParaRPr>
          </a:p>
        </p:txBody>
      </p:sp>
      <p:sp>
        <p:nvSpPr>
          <p:cNvPr id="7" name="Explosion 1 6"/>
          <p:cNvSpPr>
            <a:spLocks noChangeArrowheads="1"/>
          </p:cNvSpPr>
          <p:nvPr/>
        </p:nvSpPr>
        <p:spPr bwMode="auto">
          <a:xfrm>
            <a:off x="152400" y="228600"/>
            <a:ext cx="1752600" cy="1524000"/>
          </a:xfrm>
          <a:prstGeom prst="irregularSeal1">
            <a:avLst/>
          </a:prstGeom>
          <a:solidFill>
            <a:schemeClr val="accent1"/>
          </a:solidFill>
          <a:ln w="10000">
            <a:solidFill>
              <a:srgbClr val="928B70"/>
            </a:solidFill>
            <a:miter lim="800000"/>
            <a:headEnd/>
            <a:tailEnd/>
          </a:ln>
          <a:effectLst>
            <a:outerShdw blurRad="31750" dist="25400" dir="5400000" rotWithShape="0">
              <a:srgbClr val="808080">
                <a:alpha val="50000"/>
              </a:srgbClr>
            </a:outerShdw>
          </a:effectLst>
        </p:spPr>
        <p:txBody>
          <a:bodyPr anchor="ctr"/>
          <a:lstStyle/>
          <a:p>
            <a:pPr algn="ctr">
              <a:defRPr/>
            </a:pPr>
            <a:r>
              <a:rPr lang="en-US" sz="2800" dirty="0">
                <a:solidFill>
                  <a:schemeClr val="lt1"/>
                </a:solidFill>
                <a:latin typeface="+mn-lt"/>
                <a:ea typeface="+mn-ea"/>
              </a:rPr>
              <a:t>After</a:t>
            </a:r>
          </a:p>
        </p:txBody>
      </p:sp>
    </p:spTree>
    <p:extLst>
      <p:ext uri="{BB962C8B-B14F-4D97-AF65-F5344CB8AC3E}">
        <p14:creationId xmlns:p14="http://schemas.microsoft.com/office/powerpoint/2010/main" val="1538825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752600"/>
            <a:ext cx="8629650" cy="4953000"/>
          </a:xfrm>
        </p:spPr>
        <p:txBody>
          <a:bodyPr wrap="square" numCol="1" anchor="t" anchorCtr="0" compatLnSpc="1">
            <a:prstTxWarp prst="textNoShape">
              <a:avLst/>
            </a:prstTxWarp>
            <a:normAutofit fontScale="40000" lnSpcReduction="20000"/>
          </a:bodyPr>
          <a:lstStyle/>
          <a:p>
            <a:pPr eaLnBrk="1" hangingPunct="1"/>
            <a:r>
              <a:rPr lang="en-US" sz="4800" dirty="0" smtClean="0"/>
              <a:t>Teacher and Evaluator meet to reflect on lesson.  </a:t>
            </a:r>
          </a:p>
          <a:p>
            <a:pPr eaLnBrk="1" hangingPunct="1"/>
            <a:r>
              <a:rPr lang="en-US" sz="4800" dirty="0" smtClean="0"/>
              <a:t>Evaluator notes components of agreement only and then invites teacher to take the lead in discussing the other components. </a:t>
            </a:r>
          </a:p>
          <a:p>
            <a:r>
              <a:rPr lang="en-US" sz="4800" dirty="0" smtClean="0"/>
              <a:t>Components are collaboratively rated on the Teacher Observation Form by filling in circles for F/NI/P or D for each component for which there is sufficient </a:t>
            </a:r>
            <a:r>
              <a:rPr lang="en-US" sz="4800" dirty="0"/>
              <a:t>evidence. (Note:  Evidence is not required for each Domain 4 component for this one lesson.) </a:t>
            </a:r>
            <a:endParaRPr lang="en-US" sz="4800" dirty="0" smtClean="0"/>
          </a:p>
          <a:p>
            <a:r>
              <a:rPr lang="en-US" sz="4800" dirty="0"/>
              <a:t>I</a:t>
            </a:r>
            <a:r>
              <a:rPr lang="en-US" sz="4800" dirty="0" smtClean="0"/>
              <a:t>n </a:t>
            </a:r>
            <a:r>
              <a:rPr lang="en-US" sz="4800" dirty="0"/>
              <a:t>the event of </a:t>
            </a:r>
            <a:r>
              <a:rPr lang="en-US" sz="4800" dirty="0" smtClean="0"/>
              <a:t>non-agreement, the Evaluator is the </a:t>
            </a:r>
            <a:r>
              <a:rPr lang="en-US" altLang="en-US" sz="4800" dirty="0" smtClean="0"/>
              <a:t>“</a:t>
            </a:r>
            <a:r>
              <a:rPr lang="en-US" sz="4800" dirty="0" smtClean="0"/>
              <a:t>rater of record.</a:t>
            </a:r>
            <a:r>
              <a:rPr lang="en-US" altLang="en-US" sz="4800" dirty="0" smtClean="0"/>
              <a:t>”</a:t>
            </a:r>
            <a:r>
              <a:rPr lang="en-US" sz="4800" dirty="0" smtClean="0"/>
              <a:t>  Evidence is the basis. </a:t>
            </a:r>
            <a:endParaRPr lang="en-US" sz="4800" b="1" u="sng" dirty="0" smtClean="0"/>
          </a:p>
          <a:p>
            <a:pPr eaLnBrk="1" hangingPunct="1">
              <a:spcBef>
                <a:spcPts val="600"/>
              </a:spcBef>
              <a:buFont typeface="Wingdings 2" pitchFamily="18" charset="2"/>
              <a:buNone/>
            </a:pPr>
            <a:r>
              <a:rPr lang="en-US" sz="4500" b="1" u="sng" dirty="0" smtClean="0"/>
              <a:t>Conversation Stems:</a:t>
            </a:r>
            <a:endParaRPr lang="en-US" sz="4500" dirty="0" smtClean="0"/>
          </a:p>
          <a:p>
            <a:pPr marL="404813" indent="-360363" eaLnBrk="1" hangingPunct="1"/>
            <a:r>
              <a:rPr lang="en-US" sz="4500" dirty="0" smtClean="0"/>
              <a:t>(Be </a:t>
            </a:r>
            <a:r>
              <a:rPr lang="en-US" sz="4500" dirty="0"/>
              <a:t>careful using </a:t>
            </a:r>
            <a:r>
              <a:rPr lang="en-US" sz="4500" dirty="0" smtClean="0"/>
              <a:t>“Why…?”)</a:t>
            </a:r>
          </a:p>
          <a:p>
            <a:pPr marL="404813" indent="-360363" eaLnBrk="1" hangingPunct="1"/>
            <a:r>
              <a:rPr lang="en-US" sz="4500" dirty="0" smtClean="0"/>
              <a:t>Comment on the evidence for…</a:t>
            </a:r>
          </a:p>
          <a:p>
            <a:pPr marL="404813" indent="-360363" eaLnBrk="1" hangingPunct="1"/>
            <a:r>
              <a:rPr lang="en-US" sz="4500" dirty="0" smtClean="0"/>
              <a:t>Let</a:t>
            </a:r>
            <a:r>
              <a:rPr lang="en-US" altLang="en-US" sz="4500" dirty="0" smtClean="0"/>
              <a:t>’</a:t>
            </a:r>
            <a:r>
              <a:rPr lang="en-US" sz="4500" dirty="0" smtClean="0"/>
              <a:t>s look at the rubric for…</a:t>
            </a:r>
          </a:p>
          <a:p>
            <a:pPr marL="404813" indent="-360363" eaLnBrk="1" hangingPunct="1"/>
            <a:r>
              <a:rPr lang="en-US" sz="4500" dirty="0" smtClean="0"/>
              <a:t>Tell me more about…</a:t>
            </a:r>
          </a:p>
          <a:p>
            <a:pPr marL="404813" indent="-360363" eaLnBrk="1" hangingPunct="1"/>
            <a:r>
              <a:rPr lang="en-US" sz="4500" dirty="0" smtClean="0"/>
              <a:t>What</a:t>
            </a:r>
            <a:r>
              <a:rPr lang="en-US" altLang="en-US" sz="4500" dirty="0" smtClean="0"/>
              <a:t>’</a:t>
            </a:r>
            <a:r>
              <a:rPr lang="en-US" sz="4500" dirty="0" smtClean="0"/>
              <a:t>s the backstory for…</a:t>
            </a:r>
          </a:p>
          <a:p>
            <a:pPr marL="404813" indent="-360363" eaLnBrk="1" hangingPunct="1"/>
            <a:r>
              <a:rPr lang="en-US" sz="4500" dirty="0" smtClean="0"/>
              <a:t>Let</a:t>
            </a:r>
            <a:r>
              <a:rPr lang="en-US" altLang="en-US" sz="4500" dirty="0" smtClean="0"/>
              <a:t>’</a:t>
            </a:r>
            <a:r>
              <a:rPr lang="en-US" sz="4500" dirty="0" smtClean="0"/>
              <a:t>s look at the language that was highlighted here…  Talk about the evidence for that in this lesson.</a:t>
            </a:r>
          </a:p>
          <a:p>
            <a:pPr eaLnBrk="1" hangingPunct="1">
              <a:buFont typeface="Wingdings 2" pitchFamily="18" charset="2"/>
              <a:buNone/>
            </a:pPr>
            <a:endParaRPr lang="en-US" dirty="0" smtClean="0"/>
          </a:p>
          <a:p>
            <a:pPr eaLnBrk="1" hangingPunct="1">
              <a:buFont typeface="Wingdings 2" pitchFamily="18" charset="2"/>
              <a:buNone/>
            </a:pPr>
            <a:r>
              <a:rPr lang="en-US" sz="5000" i="1" dirty="0" smtClean="0"/>
              <a:t>[See page 13 of the Participant Manual for a flowchart of this whole process.]</a:t>
            </a:r>
          </a:p>
        </p:txBody>
      </p:sp>
      <p:sp>
        <p:nvSpPr>
          <p:cNvPr id="4" name="Slide Number Placeholder 3"/>
          <p:cNvSpPr>
            <a:spLocks noGrp="1"/>
          </p:cNvSpPr>
          <p:nvPr>
            <p:ph type="sldNum" sz="quarter" idx="12"/>
          </p:nvPr>
        </p:nvSpPr>
        <p:spPr/>
        <p:txBody>
          <a:bodyPr/>
          <a:lstStyle/>
          <a:p>
            <a:fld id="{00E48FB2-C793-4B3B-8E64-A701946A3369}" type="slidenum">
              <a:rPr lang="en-US" smtClean="0"/>
              <a:pPr/>
              <a:t>43</a:t>
            </a:fld>
            <a:endParaRPr lang="en-US" dirty="0"/>
          </a:p>
        </p:txBody>
      </p:sp>
      <p:sp>
        <p:nvSpPr>
          <p:cNvPr id="2" name="Title 1"/>
          <p:cNvSpPr>
            <a:spLocks noGrp="1"/>
          </p:cNvSpPr>
          <p:nvPr>
            <p:ph type="title"/>
          </p:nvPr>
        </p:nvSpPr>
        <p:spPr>
          <a:xfrm>
            <a:off x="1461655" y="764078"/>
            <a:ext cx="7848600" cy="838200"/>
          </a:xfrm>
        </p:spPr>
        <p:txBody>
          <a:bodyPr>
            <a:normAutofit fontScale="90000"/>
          </a:bodyPr>
          <a:lstStyle/>
          <a:p>
            <a:pPr eaLnBrk="1" fontAlgn="auto" hangingPunct="1">
              <a:spcAft>
                <a:spcPts val="0"/>
              </a:spcAft>
              <a:defRPr/>
            </a:pPr>
            <a:r>
              <a:rPr lang="en-US" sz="3100" b="1" dirty="0" smtClean="0">
                <a:ea typeface="+mj-ea"/>
                <a:cs typeface="+mj-cs"/>
              </a:rPr>
              <a:t>Step # 4: Post-Conference</a:t>
            </a:r>
            <a:br>
              <a:rPr lang="en-US" sz="3100" b="1" dirty="0" smtClean="0">
                <a:ea typeface="+mj-ea"/>
                <a:cs typeface="+mj-cs"/>
              </a:rPr>
            </a:br>
            <a:r>
              <a:rPr lang="en-US" sz="2000" dirty="0" smtClean="0">
                <a:ea typeface="+mj-ea"/>
                <a:cs typeface="+mj-cs"/>
              </a:rPr>
              <a:t>(Focused on Domains 1,2, 3, &amp; 4)</a:t>
            </a:r>
            <a:endParaRPr lang="en-US" sz="2000" dirty="0">
              <a:ea typeface="+mj-ea"/>
              <a:cs typeface="+mj-cs"/>
            </a:endParaRPr>
          </a:p>
        </p:txBody>
      </p:sp>
      <p:sp>
        <p:nvSpPr>
          <p:cNvPr id="7" name="Explosion 1 6"/>
          <p:cNvSpPr>
            <a:spLocks noChangeArrowheads="1"/>
          </p:cNvSpPr>
          <p:nvPr/>
        </p:nvSpPr>
        <p:spPr bwMode="auto">
          <a:xfrm>
            <a:off x="0" y="304800"/>
            <a:ext cx="1752600" cy="1524000"/>
          </a:xfrm>
          <a:prstGeom prst="irregularSeal1">
            <a:avLst/>
          </a:prstGeom>
          <a:solidFill>
            <a:schemeClr val="accent1"/>
          </a:solidFill>
          <a:ln w="10000">
            <a:solidFill>
              <a:srgbClr val="928B70"/>
            </a:solidFill>
            <a:miter lim="800000"/>
            <a:headEnd/>
            <a:tailEnd/>
          </a:ln>
          <a:effectLst>
            <a:outerShdw blurRad="31750" dist="25400" dir="5400000" rotWithShape="0">
              <a:srgbClr val="808080">
                <a:alpha val="50000"/>
              </a:srgbClr>
            </a:outerShdw>
          </a:effectLst>
        </p:spPr>
        <p:txBody>
          <a:bodyPr anchor="ctr"/>
          <a:lstStyle/>
          <a:p>
            <a:pPr algn="ctr">
              <a:defRPr/>
            </a:pPr>
            <a:r>
              <a:rPr lang="en-US" sz="2800" dirty="0">
                <a:solidFill>
                  <a:schemeClr val="lt1"/>
                </a:solidFill>
                <a:latin typeface="+mn-lt"/>
                <a:ea typeface="+mn-ea"/>
              </a:rPr>
              <a:t>After</a:t>
            </a:r>
            <a:endParaRPr lang="en-US" dirty="0">
              <a:solidFill>
                <a:schemeClr val="lt1"/>
              </a:solidFill>
              <a:latin typeface="+mn-lt"/>
              <a:ea typeface="+mn-ea"/>
            </a:endParaRPr>
          </a:p>
        </p:txBody>
      </p:sp>
    </p:spTree>
    <p:extLst>
      <p:ext uri="{BB962C8B-B14F-4D97-AF65-F5344CB8AC3E}">
        <p14:creationId xmlns:p14="http://schemas.microsoft.com/office/powerpoint/2010/main" val="2812653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90451" y="806653"/>
            <a:ext cx="8229600" cy="1143000"/>
          </a:xfrm>
        </p:spPr>
        <p:txBody>
          <a:bodyPr>
            <a:normAutofit fontScale="90000"/>
          </a:bodyPr>
          <a:lstStyle/>
          <a:p>
            <a:r>
              <a:rPr lang="en-US" dirty="0" smtClean="0"/>
              <a:t>Guidelines for Identifying Strengths and Areas for Growth</a:t>
            </a:r>
            <a:endParaRPr lang="en-US" dirty="0"/>
          </a:p>
        </p:txBody>
      </p:sp>
      <p:sp>
        <p:nvSpPr>
          <p:cNvPr id="2" name="Content Placeholder 1"/>
          <p:cNvSpPr>
            <a:spLocks noGrp="1"/>
          </p:cNvSpPr>
          <p:nvPr>
            <p:ph idx="1"/>
          </p:nvPr>
        </p:nvSpPr>
        <p:spPr>
          <a:xfrm>
            <a:off x="523702" y="2144684"/>
            <a:ext cx="8229600" cy="4264111"/>
          </a:xfrm>
        </p:spPr>
        <p:txBody>
          <a:bodyPr>
            <a:normAutofit fontScale="70000" lnSpcReduction="20000"/>
          </a:bodyPr>
          <a:lstStyle/>
          <a:p>
            <a:pPr marL="0" indent="0">
              <a:buNone/>
            </a:pPr>
            <a:r>
              <a:rPr lang="en-US" dirty="0" smtClean="0"/>
              <a:t>Remember</a:t>
            </a:r>
            <a:r>
              <a:rPr lang="en-US" dirty="0"/>
              <a:t>, teaching is such complex work that it can always be improved. </a:t>
            </a:r>
            <a:r>
              <a:rPr lang="en-US" dirty="0" smtClean="0"/>
              <a:t> Think </a:t>
            </a:r>
            <a:r>
              <a:rPr lang="en-US" dirty="0"/>
              <a:t>about how you should prioritize your professional development needs.</a:t>
            </a:r>
          </a:p>
          <a:p>
            <a:r>
              <a:rPr lang="en-US" dirty="0"/>
              <a:t>Is there one area for which the level of performance was lower than the others?</a:t>
            </a:r>
          </a:p>
          <a:p>
            <a:r>
              <a:rPr lang="en-US" dirty="0"/>
              <a:t>Is there one area </a:t>
            </a:r>
            <a:r>
              <a:rPr lang="en-US" dirty="0" smtClean="0"/>
              <a:t>that, </a:t>
            </a:r>
            <a:r>
              <a:rPr lang="en-US" dirty="0"/>
              <a:t>if </a:t>
            </a:r>
            <a:r>
              <a:rPr lang="en-US" dirty="0" smtClean="0"/>
              <a:t>improved, </a:t>
            </a:r>
            <a:r>
              <a:rPr lang="en-US" dirty="0"/>
              <a:t>you feel would likely have a significant impact on teaching effectiveness and, therefore, on student learning?</a:t>
            </a:r>
          </a:p>
          <a:p>
            <a:r>
              <a:rPr lang="en-US" dirty="0"/>
              <a:t>Are there certain areas that your school or district is focusing on this year for professional development?</a:t>
            </a:r>
          </a:p>
          <a:p>
            <a:pPr marL="0" indent="0">
              <a:buNone/>
            </a:pPr>
            <a:endParaRPr lang="en-US" b="1" i="1" dirty="0" smtClean="0"/>
          </a:p>
          <a:p>
            <a:pPr marL="0" indent="0">
              <a:buNone/>
            </a:pPr>
            <a:r>
              <a:rPr lang="en-US" b="1" i="1" dirty="0" smtClean="0"/>
              <a:t>From </a:t>
            </a:r>
            <a:r>
              <a:rPr lang="en-US" b="1" i="1" dirty="0"/>
              <a:t>Teachscape (</a:t>
            </a:r>
            <a:r>
              <a:rPr lang="en-US" i="1" dirty="0"/>
              <a:t>Framework for Teaching Effectiveness Series &gt;Applying the Framework for Teaching &gt;Reflect on Teaching Practice&gt;Identify Strengths and Areas for Growth):  </a:t>
            </a:r>
          </a:p>
          <a:p>
            <a:endParaRPr lang="en-US" dirty="0"/>
          </a:p>
        </p:txBody>
      </p:sp>
      <p:sp>
        <p:nvSpPr>
          <p:cNvPr id="4" name="Slide Number Placeholder 3"/>
          <p:cNvSpPr>
            <a:spLocks noGrp="1"/>
          </p:cNvSpPr>
          <p:nvPr>
            <p:ph type="sldNum" sz="quarter" idx="12"/>
          </p:nvPr>
        </p:nvSpPr>
        <p:spPr/>
        <p:txBody>
          <a:bodyPr/>
          <a:lstStyle/>
          <a:p>
            <a:fld id="{00E48FB2-C793-4B3B-8E64-A701946A3369}" type="slidenum">
              <a:rPr lang="en-US" smtClean="0"/>
              <a:pPr/>
              <a:t>44</a:t>
            </a:fld>
            <a:endParaRPr lang="en-US" dirty="0"/>
          </a:p>
        </p:txBody>
      </p:sp>
    </p:spTree>
    <p:extLst>
      <p:ext uri="{BB962C8B-B14F-4D97-AF65-F5344CB8AC3E}">
        <p14:creationId xmlns:p14="http://schemas.microsoft.com/office/powerpoint/2010/main" val="199614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dirty="0"/>
          </a:p>
        </p:txBody>
      </p:sp>
      <p:sp>
        <p:nvSpPr>
          <p:cNvPr id="6" name="Content Placeholder 5"/>
          <p:cNvSpPr>
            <a:spLocks noGrp="1"/>
          </p:cNvSpPr>
          <p:nvPr>
            <p:ph idx="1"/>
          </p:nvPr>
        </p:nvSpPr>
        <p:spPr/>
        <p:txBody>
          <a:bodyPr>
            <a:normAutofit/>
          </a:bodyPr>
          <a:lstStyle/>
          <a:p>
            <a:pPr marL="0" indent="0" algn="ctr">
              <a:buNone/>
            </a:pPr>
            <a:r>
              <a:rPr lang="en-US" sz="5400" b="1" dirty="0" smtClean="0"/>
              <a:t>Questions?</a:t>
            </a:r>
            <a:endParaRPr lang="en-US" sz="5400" b="1" dirty="0"/>
          </a:p>
        </p:txBody>
      </p:sp>
      <p:sp>
        <p:nvSpPr>
          <p:cNvPr id="4" name="Slide Number Placeholder 3"/>
          <p:cNvSpPr>
            <a:spLocks noGrp="1"/>
          </p:cNvSpPr>
          <p:nvPr>
            <p:ph type="sldNum" sz="quarter" idx="12"/>
          </p:nvPr>
        </p:nvSpPr>
        <p:spPr/>
        <p:txBody>
          <a:bodyPr/>
          <a:lstStyle/>
          <a:p>
            <a:fld id="{432760E4-E15F-4226-A417-F645F59E93F2}" type="slidenum">
              <a:rPr kumimoji="0" lang="en-US" smtClean="0"/>
              <a:t>45</a:t>
            </a:fld>
            <a:endParaRPr kumimoji="0" lang="en-US" dirty="0"/>
          </a:p>
        </p:txBody>
      </p:sp>
    </p:spTree>
    <p:extLst>
      <p:ext uri="{BB962C8B-B14F-4D97-AF65-F5344CB8AC3E}">
        <p14:creationId xmlns:p14="http://schemas.microsoft.com/office/powerpoint/2010/main" val="124167418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Content Placeholder 2"/>
          <p:cNvSpPr>
            <a:spLocks noGrp="1"/>
          </p:cNvSpPr>
          <p:nvPr>
            <p:ph idx="1"/>
          </p:nvPr>
        </p:nvSpPr>
        <p:spPr>
          <a:xfrm>
            <a:off x="228600" y="1752600"/>
            <a:ext cx="8610600" cy="4572000"/>
          </a:xfrm>
        </p:spPr>
        <p:txBody>
          <a:bodyPr/>
          <a:lstStyle/>
          <a:p>
            <a:pPr marL="82550" indent="0" algn="ctr" eaLnBrk="1" fontAlgn="auto" hangingPunct="1">
              <a:spcAft>
                <a:spcPts val="0"/>
              </a:spcAft>
              <a:buFont typeface="Wingdings 2" charset="0"/>
              <a:buNone/>
              <a:defRPr/>
            </a:pPr>
            <a:endParaRPr lang="en-US" dirty="0">
              <a:latin typeface="Gill Sans MT" charset="0"/>
              <a:ea typeface="+mn-ea"/>
              <a:cs typeface="+mn-cs"/>
            </a:endParaRPr>
          </a:p>
          <a:p>
            <a:pPr marL="82550" indent="0" algn="ctr" eaLnBrk="1" fontAlgn="auto" hangingPunct="1">
              <a:spcAft>
                <a:spcPts val="0"/>
              </a:spcAft>
              <a:buFont typeface="Wingdings 2" charset="0"/>
              <a:buNone/>
              <a:defRPr/>
            </a:pPr>
            <a:endParaRPr lang="en-US" dirty="0" smtClean="0">
              <a:latin typeface="Gill Sans MT" charset="0"/>
              <a:ea typeface="+mn-ea"/>
              <a:cs typeface="+mn-cs"/>
            </a:endParaRPr>
          </a:p>
          <a:p>
            <a:pPr marL="82550" indent="0" algn="ctr" eaLnBrk="1" fontAlgn="auto" hangingPunct="1">
              <a:spcAft>
                <a:spcPts val="0"/>
              </a:spcAft>
              <a:buFont typeface="Wingdings 2" charset="0"/>
              <a:buNone/>
              <a:defRPr/>
            </a:pPr>
            <a:endParaRPr lang="en-US" dirty="0">
              <a:latin typeface="Gill Sans MT" charset="0"/>
              <a:ea typeface="+mn-ea"/>
              <a:cs typeface="+mn-cs"/>
            </a:endParaRPr>
          </a:p>
          <a:p>
            <a:pPr marL="82550" indent="0" algn="ctr" eaLnBrk="1" fontAlgn="auto" hangingPunct="1">
              <a:spcAft>
                <a:spcPts val="0"/>
              </a:spcAft>
              <a:buFont typeface="Wingdings 2" charset="0"/>
              <a:buNone/>
              <a:defRPr/>
            </a:pPr>
            <a:r>
              <a:rPr lang="en-US" sz="4000" dirty="0">
                <a:ea typeface="+mn-ea"/>
                <a:cs typeface="+mn-cs"/>
              </a:rPr>
              <a:t>Strong evaluation systems include a series of brief, focused, unannounced, walk-</a:t>
            </a:r>
            <a:r>
              <a:rPr lang="en-US" sz="4000" dirty="0" smtClean="0">
                <a:ea typeface="+mn-ea"/>
                <a:cs typeface="+mn-cs"/>
              </a:rPr>
              <a:t>throughs.</a:t>
            </a:r>
            <a:endParaRPr lang="en-US" sz="4000" dirty="0">
              <a:ea typeface="+mn-ea"/>
              <a:cs typeface="+mn-cs"/>
            </a:endParaRPr>
          </a:p>
        </p:txBody>
      </p:sp>
      <p:sp>
        <p:nvSpPr>
          <p:cNvPr id="3" name="Slide Number Placeholder 2"/>
          <p:cNvSpPr>
            <a:spLocks noGrp="1"/>
          </p:cNvSpPr>
          <p:nvPr>
            <p:ph type="sldNum" sz="quarter" idx="12"/>
          </p:nvPr>
        </p:nvSpPr>
        <p:spPr/>
        <p:txBody>
          <a:bodyPr/>
          <a:lstStyle/>
          <a:p>
            <a:fld id="{00E48FB2-C793-4B3B-8E64-A701946A3369}" type="slidenum">
              <a:rPr lang="en-US" smtClean="0"/>
              <a:pPr/>
              <a:t>46</a:t>
            </a:fld>
            <a:endParaRPr lang="en-US" dirty="0"/>
          </a:p>
        </p:txBody>
      </p:sp>
      <p:sp>
        <p:nvSpPr>
          <p:cNvPr id="2" name="Title 1"/>
          <p:cNvSpPr>
            <a:spLocks noGrp="1"/>
          </p:cNvSpPr>
          <p:nvPr>
            <p:ph type="title"/>
          </p:nvPr>
        </p:nvSpPr>
        <p:spPr>
          <a:xfrm>
            <a:off x="457200" y="1255540"/>
            <a:ext cx="8229600" cy="1143000"/>
          </a:xfrm>
        </p:spPr>
        <p:txBody>
          <a:bodyPr/>
          <a:lstStyle/>
          <a:p>
            <a:pPr eaLnBrk="1" fontAlgn="auto" hangingPunct="1">
              <a:spcAft>
                <a:spcPts val="0"/>
              </a:spcAft>
              <a:defRPr/>
            </a:pPr>
            <a:r>
              <a:rPr lang="en-US" sz="5400" b="1" dirty="0" smtClean="0">
                <a:ea typeface="+mj-ea"/>
                <a:cs typeface="+mj-cs"/>
              </a:rPr>
              <a:t>The Walkthrough</a:t>
            </a:r>
            <a:endParaRPr lang="en-US" sz="5400" b="1" dirty="0">
              <a:ea typeface="+mj-ea"/>
              <a:cs typeface="+mj-cs"/>
            </a:endParaRPr>
          </a:p>
        </p:txBody>
      </p:sp>
    </p:spTree>
    <p:extLst>
      <p:ext uri="{BB962C8B-B14F-4D97-AF65-F5344CB8AC3E}">
        <p14:creationId xmlns:p14="http://schemas.microsoft.com/office/powerpoint/2010/main" val="503654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Content Placeholder 2"/>
          <p:cNvSpPr>
            <a:spLocks noGrp="1"/>
          </p:cNvSpPr>
          <p:nvPr>
            <p:ph idx="1"/>
          </p:nvPr>
        </p:nvSpPr>
        <p:spPr>
          <a:xfrm>
            <a:off x="381000" y="1719262"/>
            <a:ext cx="8407400" cy="4757737"/>
          </a:xfrm>
        </p:spPr>
        <p:txBody>
          <a:bodyPr wrap="square" numCol="1" anchor="t" anchorCtr="0" compatLnSpc="1">
            <a:prstTxWarp prst="textNoShape">
              <a:avLst/>
            </a:prstTxWarp>
            <a:normAutofit/>
          </a:bodyPr>
          <a:lstStyle/>
          <a:p>
            <a:pPr marL="584200" indent="-539750" eaLnBrk="1" hangingPunct="1">
              <a:lnSpc>
                <a:spcPct val="90000"/>
              </a:lnSpc>
            </a:pPr>
            <a:r>
              <a:rPr lang="en-US" altLang="en-US" sz="4400" dirty="0" smtClean="0"/>
              <a:t>“</a:t>
            </a:r>
            <a:r>
              <a:rPr lang="en-US" altLang="ja-JP" sz="4400" dirty="0" smtClean="0"/>
              <a:t>Quick-take</a:t>
            </a:r>
            <a:r>
              <a:rPr lang="en-US" altLang="en-US" sz="4400" dirty="0" smtClean="0"/>
              <a:t>”</a:t>
            </a:r>
            <a:endParaRPr lang="en-US" sz="4400" dirty="0" smtClean="0"/>
          </a:p>
          <a:p>
            <a:pPr marL="584200" indent="-539750" eaLnBrk="1" hangingPunct="1">
              <a:lnSpc>
                <a:spcPct val="90000"/>
              </a:lnSpc>
            </a:pPr>
            <a:r>
              <a:rPr lang="en-US" sz="4400" dirty="0" smtClean="0"/>
              <a:t>5 – 15 minutes</a:t>
            </a:r>
          </a:p>
          <a:p>
            <a:pPr marL="584200" indent="-539750" eaLnBrk="1" hangingPunct="1">
              <a:lnSpc>
                <a:spcPct val="90000"/>
              </a:lnSpc>
            </a:pPr>
            <a:r>
              <a:rPr lang="en-US" sz="4400" dirty="0" smtClean="0"/>
              <a:t>Based on identified “Areas for Growth”</a:t>
            </a:r>
          </a:p>
          <a:p>
            <a:pPr marL="584200" indent="-539750" eaLnBrk="1" hangingPunct="1">
              <a:lnSpc>
                <a:spcPct val="90000"/>
              </a:lnSpc>
            </a:pPr>
            <a:r>
              <a:rPr lang="en-US" sz="4400" dirty="0" smtClean="0"/>
              <a:t>One Domain</a:t>
            </a:r>
          </a:p>
          <a:p>
            <a:pPr marL="584200" indent="-539750" eaLnBrk="1" hangingPunct="1">
              <a:lnSpc>
                <a:spcPct val="90000"/>
              </a:lnSpc>
            </a:pPr>
            <a:r>
              <a:rPr lang="en-US" sz="4400" dirty="0" smtClean="0"/>
              <a:t>One </a:t>
            </a:r>
            <a:r>
              <a:rPr lang="en-US" sz="4400" dirty="0"/>
              <a:t>or Two </a:t>
            </a:r>
            <a:r>
              <a:rPr lang="en-US" sz="4400" dirty="0" smtClean="0"/>
              <a:t>Components</a:t>
            </a:r>
          </a:p>
          <a:p>
            <a:pPr marL="584200" indent="-539750" eaLnBrk="1" hangingPunct="1">
              <a:lnSpc>
                <a:spcPct val="90000"/>
              </a:lnSpc>
            </a:pPr>
            <a:endParaRPr lang="en-US" sz="3700" dirty="0" smtClean="0"/>
          </a:p>
          <a:p>
            <a:pPr eaLnBrk="1" hangingPunct="1">
              <a:lnSpc>
                <a:spcPct val="90000"/>
              </a:lnSpc>
            </a:pPr>
            <a:endParaRPr lang="en-US" sz="1900" dirty="0" smtClean="0">
              <a:latin typeface="Gill Sans MT" pitchFamily="34" charset="0"/>
            </a:endParaRPr>
          </a:p>
        </p:txBody>
      </p:sp>
      <p:sp>
        <p:nvSpPr>
          <p:cNvPr id="3" name="Slide Number Placeholder 2"/>
          <p:cNvSpPr>
            <a:spLocks noGrp="1"/>
          </p:cNvSpPr>
          <p:nvPr>
            <p:ph type="sldNum" sz="quarter" idx="12"/>
          </p:nvPr>
        </p:nvSpPr>
        <p:spPr/>
        <p:txBody>
          <a:bodyPr/>
          <a:lstStyle/>
          <a:p>
            <a:fld id="{00E48FB2-C793-4B3B-8E64-A701946A3369}" type="slidenum">
              <a:rPr lang="en-US" smtClean="0"/>
              <a:pPr/>
              <a:t>47</a:t>
            </a:fld>
            <a:endParaRPr lang="en-US" dirty="0"/>
          </a:p>
        </p:txBody>
      </p:sp>
      <p:sp>
        <p:nvSpPr>
          <p:cNvPr id="2" name="Title 1"/>
          <p:cNvSpPr>
            <a:spLocks noGrp="1"/>
          </p:cNvSpPr>
          <p:nvPr>
            <p:ph type="title"/>
          </p:nvPr>
        </p:nvSpPr>
        <p:spPr>
          <a:xfrm>
            <a:off x="407324" y="673649"/>
            <a:ext cx="8229600" cy="1143000"/>
          </a:xfrm>
        </p:spPr>
        <p:txBody>
          <a:bodyPr/>
          <a:lstStyle/>
          <a:p>
            <a:pPr eaLnBrk="1" fontAlgn="auto" hangingPunct="1">
              <a:spcAft>
                <a:spcPts val="0"/>
              </a:spcAft>
              <a:defRPr/>
            </a:pPr>
            <a:r>
              <a:rPr lang="en-US" sz="4000" b="1" dirty="0" smtClean="0">
                <a:ea typeface="+mj-ea"/>
                <a:cs typeface="+mj-cs"/>
              </a:rPr>
              <a:t>The Walkthrough in Phase III</a:t>
            </a:r>
            <a:endParaRPr lang="en-US" sz="4000" b="1" dirty="0">
              <a:ea typeface="+mj-ea"/>
              <a:cs typeface="+mj-cs"/>
            </a:endParaRPr>
          </a:p>
        </p:txBody>
      </p:sp>
    </p:spTree>
    <p:extLst>
      <p:ext uri="{BB962C8B-B14F-4D97-AF65-F5344CB8AC3E}">
        <p14:creationId xmlns:p14="http://schemas.microsoft.com/office/powerpoint/2010/main" val="1473988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70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70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70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704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704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752600"/>
            <a:ext cx="8629650" cy="4953000"/>
          </a:xfrm>
        </p:spPr>
        <p:txBody>
          <a:bodyPr wrap="square" numCol="1" anchor="t" anchorCtr="0" compatLnSpc="1">
            <a:prstTxWarp prst="textNoShape">
              <a:avLst/>
            </a:prstTxWarp>
          </a:bodyPr>
          <a:lstStyle/>
          <a:p>
            <a:pPr marL="401638" indent="-357188">
              <a:lnSpc>
                <a:spcPct val="80000"/>
              </a:lnSpc>
            </a:pPr>
            <a:r>
              <a:rPr lang="en-US" sz="3700" dirty="0" smtClean="0"/>
              <a:t>During the Post Observation Conference – an area of focus is determined.</a:t>
            </a:r>
          </a:p>
          <a:p>
            <a:pPr marL="401638" indent="-357188">
              <a:lnSpc>
                <a:spcPct val="80000"/>
              </a:lnSpc>
            </a:pPr>
            <a:r>
              <a:rPr lang="en-US" sz="3700" dirty="0" smtClean="0"/>
              <a:t> A plan of action determined.</a:t>
            </a:r>
          </a:p>
          <a:p>
            <a:pPr marL="401638" indent="-357188">
              <a:lnSpc>
                <a:spcPct val="80000"/>
              </a:lnSpc>
            </a:pPr>
            <a:r>
              <a:rPr lang="en-US" sz="3700" dirty="0" smtClean="0"/>
              <a:t>The walkthrough is conducted to provide feedback on the actions being taken to reach goals.</a:t>
            </a:r>
          </a:p>
          <a:p>
            <a:pPr marL="401638" indent="-357188">
              <a:lnSpc>
                <a:spcPct val="80000"/>
              </a:lnSpc>
            </a:pPr>
            <a:r>
              <a:rPr lang="en-US" sz="3700" dirty="0" smtClean="0"/>
              <a:t>The teacher is given a copy of the walkthrough form by the end of the day.</a:t>
            </a:r>
          </a:p>
          <a:p>
            <a:pPr marL="401638" indent="-357188">
              <a:lnSpc>
                <a:spcPct val="80000"/>
              </a:lnSpc>
            </a:pPr>
            <a:r>
              <a:rPr lang="en-US" sz="3700" dirty="0" smtClean="0"/>
              <a:t>No post-walkthrough meeting is held.</a:t>
            </a:r>
          </a:p>
        </p:txBody>
      </p:sp>
      <p:sp>
        <p:nvSpPr>
          <p:cNvPr id="4" name="Slide Number Placeholder 3"/>
          <p:cNvSpPr>
            <a:spLocks noGrp="1"/>
          </p:cNvSpPr>
          <p:nvPr>
            <p:ph type="sldNum" sz="quarter" idx="12"/>
          </p:nvPr>
        </p:nvSpPr>
        <p:spPr/>
        <p:txBody>
          <a:bodyPr/>
          <a:lstStyle/>
          <a:p>
            <a:fld id="{00E48FB2-C793-4B3B-8E64-A701946A3369}" type="slidenum">
              <a:rPr lang="en-US" smtClean="0"/>
              <a:pPr/>
              <a:t>48</a:t>
            </a:fld>
            <a:endParaRPr lang="en-US" dirty="0"/>
          </a:p>
        </p:txBody>
      </p:sp>
      <p:sp>
        <p:nvSpPr>
          <p:cNvPr id="2" name="Title 1"/>
          <p:cNvSpPr>
            <a:spLocks noGrp="1"/>
          </p:cNvSpPr>
          <p:nvPr>
            <p:ph type="title"/>
          </p:nvPr>
        </p:nvSpPr>
        <p:spPr>
          <a:xfrm>
            <a:off x="1295400" y="770313"/>
            <a:ext cx="7848600" cy="838200"/>
          </a:xfrm>
        </p:spPr>
        <p:txBody>
          <a:bodyPr>
            <a:normAutofit fontScale="90000"/>
          </a:bodyPr>
          <a:lstStyle/>
          <a:p>
            <a:pPr eaLnBrk="1" fontAlgn="auto" hangingPunct="1">
              <a:spcAft>
                <a:spcPts val="0"/>
              </a:spcAft>
              <a:defRPr/>
            </a:pPr>
            <a:r>
              <a:rPr lang="en-US" sz="4000" b="1" dirty="0" smtClean="0">
                <a:ea typeface="+mj-ea"/>
                <a:cs typeface="+mj-cs"/>
              </a:rPr>
              <a:t>Step # 5: Walkthrough</a:t>
            </a:r>
            <a:r>
              <a:rPr lang="en-US" sz="3100" dirty="0" smtClean="0">
                <a:ea typeface="+mj-ea"/>
                <a:cs typeface="+mj-cs"/>
              </a:rPr>
              <a:t/>
            </a:r>
            <a:br>
              <a:rPr lang="en-US" sz="3100" dirty="0" smtClean="0">
                <a:ea typeface="+mj-ea"/>
                <a:cs typeface="+mj-cs"/>
              </a:rPr>
            </a:br>
            <a:r>
              <a:rPr lang="en-US" sz="2000" dirty="0" smtClean="0">
                <a:ea typeface="+mj-ea"/>
                <a:cs typeface="+mj-cs"/>
              </a:rPr>
              <a:t>(Focused on agreed upon area of concentration)</a:t>
            </a:r>
            <a:endParaRPr lang="en-US" sz="2000" dirty="0">
              <a:ea typeface="+mj-ea"/>
              <a:cs typeface="+mj-cs"/>
            </a:endParaRPr>
          </a:p>
        </p:txBody>
      </p:sp>
      <p:sp>
        <p:nvSpPr>
          <p:cNvPr id="7" name="Explosion 1 6"/>
          <p:cNvSpPr>
            <a:spLocks noChangeArrowheads="1"/>
          </p:cNvSpPr>
          <p:nvPr/>
        </p:nvSpPr>
        <p:spPr bwMode="auto">
          <a:xfrm>
            <a:off x="0" y="228600"/>
            <a:ext cx="1752600" cy="1524000"/>
          </a:xfrm>
          <a:prstGeom prst="irregularSeal1">
            <a:avLst/>
          </a:prstGeom>
          <a:solidFill>
            <a:schemeClr val="accent1"/>
          </a:solidFill>
          <a:ln w="10000">
            <a:solidFill>
              <a:srgbClr val="928B70"/>
            </a:solidFill>
            <a:miter lim="800000"/>
            <a:headEnd/>
            <a:tailEnd/>
          </a:ln>
          <a:effectLst>
            <a:outerShdw blurRad="31750" dist="25400" dir="5400000" rotWithShape="0">
              <a:srgbClr val="808080">
                <a:alpha val="50000"/>
              </a:srgbClr>
            </a:outerShdw>
          </a:effectLst>
        </p:spPr>
        <p:txBody>
          <a:bodyPr anchor="ctr"/>
          <a:lstStyle/>
          <a:p>
            <a:pPr algn="ctr">
              <a:defRPr/>
            </a:pPr>
            <a:r>
              <a:rPr lang="en-US" sz="2800" dirty="0">
                <a:solidFill>
                  <a:schemeClr val="lt1"/>
                </a:solidFill>
                <a:latin typeface="+mn-lt"/>
                <a:ea typeface="+mn-ea"/>
              </a:rPr>
              <a:t>After</a:t>
            </a:r>
          </a:p>
        </p:txBody>
      </p:sp>
    </p:spTree>
    <p:extLst>
      <p:ext uri="{BB962C8B-B14F-4D97-AF65-F5344CB8AC3E}">
        <p14:creationId xmlns:p14="http://schemas.microsoft.com/office/powerpoint/2010/main" val="85043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2"/>
          <p:cNvSpPr>
            <a:spLocks noGrp="1"/>
          </p:cNvSpPr>
          <p:nvPr>
            <p:ph idx="1"/>
          </p:nvPr>
        </p:nvSpPr>
        <p:spPr/>
        <p:txBody>
          <a:bodyPr>
            <a:normAutofit/>
          </a:bodyPr>
          <a:lstStyle/>
          <a:p>
            <a:pPr marL="466725" indent="-422275" eaLnBrk="1" fontAlgn="auto" hangingPunct="1">
              <a:spcAft>
                <a:spcPts val="0"/>
              </a:spcAft>
              <a:defRPr/>
            </a:pPr>
            <a:endParaRPr lang="en-US" i="1" dirty="0">
              <a:latin typeface="Gill Sans MT" charset="0"/>
              <a:ea typeface="+mn-ea"/>
              <a:cs typeface="+mn-cs"/>
            </a:endParaRPr>
          </a:p>
          <a:p>
            <a:pPr marL="44450" indent="0" algn="ctr" eaLnBrk="1" fontAlgn="auto" hangingPunct="1">
              <a:spcAft>
                <a:spcPts val="0"/>
              </a:spcAft>
              <a:buNone/>
              <a:defRPr/>
            </a:pPr>
            <a:r>
              <a:rPr lang="en-US" sz="4000" i="1" dirty="0">
                <a:solidFill>
                  <a:srgbClr val="C00000"/>
                </a:solidFill>
                <a:ea typeface="+mn-ea"/>
                <a:cs typeface="+mn-cs"/>
              </a:rPr>
              <a:t>Who does the thinking? </a:t>
            </a:r>
            <a:endParaRPr lang="en-US" sz="4000" i="1" dirty="0" smtClean="0">
              <a:solidFill>
                <a:srgbClr val="C00000"/>
              </a:solidFill>
              <a:ea typeface="+mn-ea"/>
              <a:cs typeface="+mn-cs"/>
            </a:endParaRPr>
          </a:p>
          <a:p>
            <a:pPr marL="466725" indent="-422275" algn="ctr" eaLnBrk="1" fontAlgn="auto" hangingPunct="1">
              <a:spcAft>
                <a:spcPts val="0"/>
              </a:spcAft>
              <a:defRPr/>
            </a:pPr>
            <a:endParaRPr lang="en-US" i="1" dirty="0" smtClean="0">
              <a:solidFill>
                <a:srgbClr val="C00000"/>
              </a:solidFill>
              <a:ea typeface="+mn-ea"/>
              <a:cs typeface="+mn-cs"/>
            </a:endParaRPr>
          </a:p>
          <a:p>
            <a:pPr marL="44450" indent="0" algn="ctr" eaLnBrk="1" fontAlgn="auto" hangingPunct="1">
              <a:spcAft>
                <a:spcPts val="0"/>
              </a:spcAft>
              <a:buNone/>
              <a:defRPr/>
            </a:pPr>
            <a:r>
              <a:rPr lang="en-US" sz="4000" i="1" dirty="0" smtClean="0">
                <a:solidFill>
                  <a:srgbClr val="C00000"/>
                </a:solidFill>
                <a:ea typeface="+mn-ea"/>
                <a:cs typeface="+mn-cs"/>
              </a:rPr>
              <a:t>Therefore</a:t>
            </a:r>
            <a:r>
              <a:rPr lang="en-US" sz="4000" i="1" dirty="0">
                <a:solidFill>
                  <a:srgbClr val="C00000"/>
                </a:solidFill>
                <a:ea typeface="+mn-ea"/>
                <a:cs typeface="+mn-cs"/>
              </a:rPr>
              <a:t>, who does the learning and growing</a:t>
            </a:r>
            <a:r>
              <a:rPr lang="en-US" sz="4000" i="1" dirty="0" smtClean="0">
                <a:solidFill>
                  <a:srgbClr val="C00000"/>
                </a:solidFill>
                <a:ea typeface="+mn-ea"/>
                <a:cs typeface="+mn-cs"/>
              </a:rPr>
              <a:t>?</a:t>
            </a:r>
          </a:p>
          <a:p>
            <a:pPr marL="274320" eaLnBrk="1" fontAlgn="auto" hangingPunct="1">
              <a:spcAft>
                <a:spcPts val="0"/>
              </a:spcAft>
              <a:defRPr/>
            </a:pPr>
            <a:endParaRPr lang="en-US" sz="4000" dirty="0" smtClean="0">
              <a:solidFill>
                <a:schemeClr val="accent1"/>
              </a:solidFill>
              <a:ea typeface="+mn-ea"/>
              <a:cs typeface="+mn-cs"/>
            </a:endParaRPr>
          </a:p>
        </p:txBody>
      </p:sp>
      <p:sp>
        <p:nvSpPr>
          <p:cNvPr id="2" name="Slide Number Placeholder 1"/>
          <p:cNvSpPr>
            <a:spLocks noGrp="1"/>
          </p:cNvSpPr>
          <p:nvPr>
            <p:ph type="sldNum" sz="quarter" idx="12"/>
          </p:nvPr>
        </p:nvSpPr>
        <p:spPr/>
        <p:txBody>
          <a:bodyPr/>
          <a:lstStyle/>
          <a:p>
            <a:fld id="{00E48FB2-C793-4B3B-8E64-A701946A3369}" type="slidenum">
              <a:rPr lang="en-US" smtClean="0"/>
              <a:pPr/>
              <a:t>49</a:t>
            </a:fld>
            <a:endParaRPr lang="en-US" dirty="0"/>
          </a:p>
        </p:txBody>
      </p:sp>
      <p:sp>
        <p:nvSpPr>
          <p:cNvPr id="8194" name="Title 1"/>
          <p:cNvSpPr>
            <a:spLocks noGrp="1"/>
          </p:cNvSpPr>
          <p:nvPr>
            <p:ph type="title"/>
          </p:nvPr>
        </p:nvSpPr>
        <p:spPr>
          <a:xfrm>
            <a:off x="374073" y="1089285"/>
            <a:ext cx="8229600" cy="1143000"/>
          </a:xfrm>
        </p:spPr>
        <p:txBody>
          <a:bodyPr/>
          <a:lstStyle/>
          <a:p>
            <a:pPr eaLnBrk="1" fontAlgn="auto" hangingPunct="1">
              <a:spcAft>
                <a:spcPts val="0"/>
              </a:spcAft>
              <a:defRPr/>
            </a:pPr>
            <a:r>
              <a:rPr lang="en-US" sz="5400" b="1" dirty="0" smtClean="0">
                <a:latin typeface="+mn-lt"/>
                <a:ea typeface="+mj-ea"/>
                <a:cs typeface="+mj-cs"/>
              </a:rPr>
              <a:t>Overarching Question</a:t>
            </a:r>
          </a:p>
        </p:txBody>
      </p:sp>
    </p:spTree>
    <p:extLst>
      <p:ext uri="{BB962C8B-B14F-4D97-AF65-F5344CB8AC3E}">
        <p14:creationId xmlns:p14="http://schemas.microsoft.com/office/powerpoint/2010/main" val="2676267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6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6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989" y="1037062"/>
            <a:ext cx="8329961" cy="769436"/>
          </a:xfrm>
        </p:spPr>
        <p:txBody>
          <a:bodyPr>
            <a:normAutofit/>
          </a:bodyPr>
          <a:lstStyle/>
          <a:p>
            <a:r>
              <a:rPr lang="en-US" sz="3600" b="1" dirty="0" smtClean="0">
                <a:solidFill>
                  <a:schemeClr val="tx2"/>
                </a:solidFill>
                <a:latin typeface="Tahoma" pitchFamily="34" charset="0"/>
                <a:ea typeface="Tahoma" pitchFamily="34" charset="0"/>
                <a:cs typeface="Tahoma" pitchFamily="34" charset="0"/>
              </a:rPr>
              <a:t>Project Background</a:t>
            </a:r>
            <a:endParaRPr lang="en-US" sz="3600" b="1" dirty="0">
              <a:solidFill>
                <a:schemeClr val="tx2"/>
              </a:solidFill>
              <a:latin typeface="Tahoma" pitchFamily="34" charset="0"/>
              <a:ea typeface="Tahoma" pitchFamily="34" charset="0"/>
              <a:cs typeface="Tahoma" pitchFamily="34" charset="0"/>
            </a:endParaRPr>
          </a:p>
        </p:txBody>
      </p:sp>
      <p:sp>
        <p:nvSpPr>
          <p:cNvPr id="3" name="Content Placeholder 2"/>
          <p:cNvSpPr>
            <a:spLocks noGrp="1"/>
          </p:cNvSpPr>
          <p:nvPr>
            <p:ph idx="1"/>
          </p:nvPr>
        </p:nvSpPr>
        <p:spPr>
          <a:xfrm>
            <a:off x="457200" y="1930401"/>
            <a:ext cx="8229599" cy="4503854"/>
          </a:xfrm>
        </p:spPr>
        <p:txBody>
          <a:bodyPr>
            <a:noAutofit/>
          </a:bodyPr>
          <a:lstStyle/>
          <a:p>
            <a:pPr marL="0" indent="0">
              <a:buNone/>
            </a:pPr>
            <a:r>
              <a:rPr lang="en-US" sz="2800" dirty="0" smtClean="0">
                <a:latin typeface="Tahoma" pitchFamily="34" charset="0"/>
                <a:ea typeface="Tahoma" pitchFamily="34" charset="0"/>
                <a:cs typeface="Tahoma" pitchFamily="34" charset="0"/>
              </a:rPr>
              <a:t>Began during the Rendell administration:</a:t>
            </a:r>
          </a:p>
          <a:p>
            <a:r>
              <a:rPr lang="en-US" sz="2400" dirty="0">
                <a:latin typeface="Tahoma" pitchFamily="34" charset="0"/>
                <a:ea typeface="Tahoma" pitchFamily="34" charset="0"/>
                <a:cs typeface="Tahoma" pitchFamily="34" charset="0"/>
              </a:rPr>
              <a:t>At the federal level, Race to the Top grant applications required states to link teacher evaluation with student performance.  </a:t>
            </a:r>
            <a:endParaRPr lang="en-US" sz="2400" dirty="0" smtClean="0">
              <a:latin typeface="Tahoma" pitchFamily="34" charset="0"/>
              <a:ea typeface="Tahoma" pitchFamily="34" charset="0"/>
              <a:cs typeface="Tahoma" pitchFamily="34" charset="0"/>
            </a:endParaRPr>
          </a:p>
          <a:p>
            <a:pPr lvl="1"/>
            <a:r>
              <a:rPr lang="en-US" sz="2000" dirty="0" smtClean="0">
                <a:latin typeface="Tahoma" pitchFamily="34" charset="0"/>
                <a:ea typeface="Tahoma" pitchFamily="34" charset="0"/>
                <a:cs typeface="Tahoma" pitchFamily="34" charset="0"/>
              </a:rPr>
              <a:t>PDE applied but didn’t receive any of the major grants.</a:t>
            </a:r>
            <a:endParaRPr lang="en-US" sz="2000" dirty="0">
              <a:latin typeface="Tahoma" pitchFamily="34" charset="0"/>
              <a:ea typeface="Tahoma" pitchFamily="34" charset="0"/>
              <a:cs typeface="Tahoma" pitchFamily="34" charset="0"/>
            </a:endParaRPr>
          </a:p>
          <a:p>
            <a:r>
              <a:rPr lang="en-US" sz="2400" dirty="0" smtClean="0">
                <a:latin typeface="Tahoma" pitchFamily="34" charset="0"/>
                <a:ea typeface="Tahoma" pitchFamily="34" charset="0"/>
                <a:cs typeface="Tahoma" pitchFamily="34" charset="0"/>
              </a:rPr>
              <a:t>Gates </a:t>
            </a:r>
            <a:r>
              <a:rPr lang="en-US" sz="2400" dirty="0">
                <a:latin typeface="Tahoma" pitchFamily="34" charset="0"/>
                <a:ea typeface="Tahoma" pitchFamily="34" charset="0"/>
                <a:cs typeface="Tahoma" pitchFamily="34" charset="0"/>
              </a:rPr>
              <a:t>Foundation </a:t>
            </a:r>
            <a:r>
              <a:rPr lang="en-US" sz="2400" dirty="0" smtClean="0">
                <a:latin typeface="Tahoma" pitchFamily="34" charset="0"/>
                <a:ea typeface="Tahoma" pitchFamily="34" charset="0"/>
                <a:cs typeface="Tahoma" pitchFamily="34" charset="0"/>
              </a:rPr>
              <a:t>Grant - PDE received an $800,000 grant to begin developing statewide policy, tools and processes to evaluate teachers and principals that include </a:t>
            </a:r>
            <a:r>
              <a:rPr lang="en-US" sz="2400" b="1" i="1" dirty="0" smtClean="0">
                <a:latin typeface="Tahoma" pitchFamily="34" charset="0"/>
                <a:ea typeface="Tahoma" pitchFamily="34" charset="0"/>
                <a:cs typeface="Tahoma" pitchFamily="34" charset="0"/>
              </a:rPr>
              <a:t>student achievement as a significant factor affecting performance ratings.</a:t>
            </a:r>
          </a:p>
        </p:txBody>
      </p:sp>
      <p:sp>
        <p:nvSpPr>
          <p:cNvPr id="4" name="Slide Number Placeholder 3"/>
          <p:cNvSpPr>
            <a:spLocks noGrp="1"/>
          </p:cNvSpPr>
          <p:nvPr>
            <p:ph type="sldNum" sz="quarter" idx="12"/>
          </p:nvPr>
        </p:nvSpPr>
        <p:spPr/>
        <p:txBody>
          <a:bodyPr/>
          <a:lstStyle/>
          <a:p>
            <a:fld id="{432760E4-E15F-4226-A417-F645F59E93F2}" type="slidenum">
              <a:rPr kumimoji="0" lang="en-US" smtClean="0"/>
              <a:t>5</a:t>
            </a:fld>
            <a:endParaRPr kumimoji="0" lang="en-US" dirty="0"/>
          </a:p>
        </p:txBody>
      </p:sp>
    </p:spTree>
    <p:extLst>
      <p:ext uri="{BB962C8B-B14F-4D97-AF65-F5344CB8AC3E}">
        <p14:creationId xmlns:p14="http://schemas.microsoft.com/office/powerpoint/2010/main" val="1045702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extBox 2"/>
          <p:cNvSpPr txBox="1">
            <a:spLocks noChangeArrowheads="1"/>
          </p:cNvSpPr>
          <p:nvPr/>
        </p:nvSpPr>
        <p:spPr bwMode="auto">
          <a:xfrm>
            <a:off x="457200" y="1245524"/>
            <a:ext cx="8305800"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endParaRPr lang="en-US" sz="4000" i="1" dirty="0" smtClean="0">
              <a:solidFill>
                <a:schemeClr val="tx2"/>
              </a:solidFill>
              <a:latin typeface="+mn-lt"/>
            </a:endParaRPr>
          </a:p>
          <a:p>
            <a:pPr algn="ctr" eaLnBrk="1" hangingPunct="1">
              <a:defRPr/>
            </a:pPr>
            <a:r>
              <a:rPr lang="en-US" sz="4000" i="1" dirty="0" smtClean="0">
                <a:solidFill>
                  <a:schemeClr val="tx2"/>
                </a:solidFill>
                <a:latin typeface="+mn-lt"/>
              </a:rPr>
              <a:t>Of all the approaches available to educators to promote teacher learning, the most powerful is that of professional conversation.</a:t>
            </a:r>
          </a:p>
          <a:p>
            <a:pPr eaLnBrk="1" hangingPunct="1">
              <a:defRPr/>
            </a:pPr>
            <a:endParaRPr lang="en-US" i="1" dirty="0" smtClean="0"/>
          </a:p>
          <a:p>
            <a:pPr eaLnBrk="1" hangingPunct="1">
              <a:defRPr/>
            </a:pPr>
            <a:endParaRPr lang="en-US" i="1" dirty="0" smtClean="0"/>
          </a:p>
          <a:p>
            <a:pPr algn="r" eaLnBrk="1" hangingPunct="1">
              <a:defRPr/>
            </a:pPr>
            <a:r>
              <a:rPr lang="en-US" i="1" dirty="0" smtClean="0"/>
              <a:t>				</a:t>
            </a:r>
            <a:r>
              <a:rPr lang="en-US" i="1" dirty="0" smtClean="0">
                <a:latin typeface="+mj-lt"/>
              </a:rPr>
              <a:t>Talk About Teaching!</a:t>
            </a:r>
          </a:p>
          <a:p>
            <a:pPr algn="r" eaLnBrk="1" hangingPunct="1">
              <a:defRPr/>
            </a:pPr>
            <a:r>
              <a:rPr lang="en-US" i="1" dirty="0" smtClean="0">
                <a:latin typeface="+mj-lt"/>
              </a:rPr>
              <a:t>				</a:t>
            </a:r>
            <a:r>
              <a:rPr lang="en-US" sz="1800" dirty="0" smtClean="0">
                <a:latin typeface="+mj-lt"/>
              </a:rPr>
              <a:t>Charlotte Danielson</a:t>
            </a:r>
          </a:p>
          <a:p>
            <a:pPr algn="r" eaLnBrk="1" hangingPunct="1">
              <a:defRPr/>
            </a:pPr>
            <a:r>
              <a:rPr lang="en-US" sz="1800" dirty="0" smtClean="0">
                <a:latin typeface="+mj-lt"/>
              </a:rPr>
              <a:t>				2009, Corwin Press</a:t>
            </a:r>
          </a:p>
        </p:txBody>
      </p:sp>
      <p:sp>
        <p:nvSpPr>
          <p:cNvPr id="2" name="Slide Number Placeholder 1"/>
          <p:cNvSpPr>
            <a:spLocks noGrp="1"/>
          </p:cNvSpPr>
          <p:nvPr>
            <p:ph type="sldNum" sz="quarter" idx="12"/>
          </p:nvPr>
        </p:nvSpPr>
        <p:spPr/>
        <p:txBody>
          <a:bodyPr/>
          <a:lstStyle/>
          <a:p>
            <a:fld id="{9106D688-89A1-4B1B-896C-54614D702386}" type="slidenum">
              <a:rPr lang="en-US" smtClean="0"/>
              <a:pPr/>
              <a:t>50</a:t>
            </a:fld>
            <a:endParaRPr lang="en-US" dirty="0"/>
          </a:p>
        </p:txBody>
      </p:sp>
    </p:spTree>
    <p:extLst>
      <p:ext uri="{BB962C8B-B14F-4D97-AF65-F5344CB8AC3E}">
        <p14:creationId xmlns:p14="http://schemas.microsoft.com/office/powerpoint/2010/main" val="414716214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77333"/>
            <a:ext cx="8229600" cy="740304"/>
          </a:xfrm>
        </p:spPr>
        <p:txBody>
          <a:bodyPr>
            <a:normAutofit fontScale="90000"/>
          </a:bodyPr>
          <a:lstStyle/>
          <a:p>
            <a:r>
              <a:rPr lang="en-US" dirty="0" smtClean="0"/>
              <a:t>PDE Supports</a:t>
            </a:r>
            <a:endParaRPr lang="en-US" dirty="0"/>
          </a:p>
        </p:txBody>
      </p:sp>
      <p:sp>
        <p:nvSpPr>
          <p:cNvPr id="4" name="Content Placeholder 3"/>
          <p:cNvSpPr>
            <a:spLocks noGrp="1"/>
          </p:cNvSpPr>
          <p:nvPr>
            <p:ph idx="1"/>
          </p:nvPr>
        </p:nvSpPr>
        <p:spPr>
          <a:xfrm>
            <a:off x="457199" y="1557866"/>
            <a:ext cx="8415867" cy="5108941"/>
          </a:xfrm>
        </p:spPr>
        <p:txBody>
          <a:bodyPr>
            <a:normAutofit fontScale="77500" lnSpcReduction="20000"/>
          </a:bodyPr>
          <a:lstStyle/>
          <a:p>
            <a:r>
              <a:rPr lang="en-US" b="1" dirty="0"/>
              <a:t>Educator </a:t>
            </a:r>
            <a:r>
              <a:rPr lang="en-US" b="1" dirty="0" smtClean="0"/>
              <a:t>Effectiveness </a:t>
            </a:r>
            <a:r>
              <a:rPr lang="en-US" b="1" dirty="0"/>
              <a:t>Project </a:t>
            </a:r>
            <a:r>
              <a:rPr lang="en-US" b="1" dirty="0" smtClean="0"/>
              <a:t>Website</a:t>
            </a:r>
            <a:r>
              <a:rPr lang="en-US" dirty="0" smtClean="0"/>
              <a:t>:</a:t>
            </a:r>
          </a:p>
          <a:p>
            <a:pPr lvl="1"/>
            <a:r>
              <a:rPr lang="en-US" dirty="0" smtClean="0"/>
              <a:t>PDE Homepage – look for PDE Quick Links (lower right)&gt;Educator Effectiveness Project.</a:t>
            </a:r>
            <a:endParaRPr lang="en-US" dirty="0">
              <a:hlinkClick r:id="rId2"/>
            </a:endParaRPr>
          </a:p>
          <a:p>
            <a:pPr lvl="1"/>
            <a:r>
              <a:rPr lang="en-US" dirty="0" smtClean="0">
                <a:hlinkClick r:id="rId2"/>
              </a:rPr>
              <a:t>http</a:t>
            </a:r>
            <a:r>
              <a:rPr lang="en-US" dirty="0">
                <a:hlinkClick r:id="rId2"/>
              </a:rPr>
              <a:t>://</a:t>
            </a:r>
            <a:r>
              <a:rPr lang="en-US" dirty="0" smtClean="0">
                <a:hlinkClick r:id="rId2"/>
              </a:rPr>
              <a:t>www.portal.state.pa.us/portal/server.pt/community/educator_effectiveness_project/20903</a:t>
            </a:r>
            <a:r>
              <a:rPr lang="en-US" dirty="0" smtClean="0"/>
              <a:t> </a:t>
            </a:r>
          </a:p>
          <a:p>
            <a:r>
              <a:rPr lang="en-US" b="1" dirty="0" smtClean="0"/>
              <a:t>Teachscape </a:t>
            </a:r>
            <a:r>
              <a:rPr lang="en-US" b="1" dirty="0"/>
              <a:t>Framework for Teaching Effectiveness </a:t>
            </a:r>
            <a:r>
              <a:rPr lang="en-US" b="1" dirty="0" smtClean="0"/>
              <a:t>Series</a:t>
            </a:r>
          </a:p>
          <a:p>
            <a:pPr lvl="1"/>
            <a:r>
              <a:rPr lang="en-US" u="sng" dirty="0" smtClean="0"/>
              <a:t>Log into SAS first</a:t>
            </a:r>
            <a:r>
              <a:rPr lang="en-US" dirty="0" smtClean="0"/>
              <a:t>.   Then click on Instruction&gt;Teaching Frameworks&gt;Teachscape Professional Learning Suite.</a:t>
            </a:r>
          </a:p>
          <a:p>
            <a:r>
              <a:rPr lang="en-US" b="1" dirty="0" smtClean="0"/>
              <a:t>Danielson PD Modules for Five Hours of Act 48 credit </a:t>
            </a:r>
            <a:r>
              <a:rPr lang="en-US" dirty="0" smtClean="0"/>
              <a:t>(In PD Center on SAS) – </a:t>
            </a:r>
          </a:p>
          <a:p>
            <a:pPr lvl="1"/>
            <a:r>
              <a:rPr lang="en-US" dirty="0" smtClean="0"/>
              <a:t>Log into SAS&gt;Instruction&gt;Teaching </a:t>
            </a:r>
            <a:r>
              <a:rPr lang="en-US" dirty="0"/>
              <a:t>Frameworks&gt;Charlotte Danielson: The Framework for Teaching </a:t>
            </a:r>
            <a:r>
              <a:rPr lang="en-US" dirty="0" smtClean="0"/>
              <a:t>– select domain/component/element. (</a:t>
            </a:r>
            <a:r>
              <a:rPr lang="en-US" dirty="0" smtClean="0">
                <a:hlinkClick r:id="rId3"/>
              </a:rPr>
              <a:t>http</a:t>
            </a:r>
            <a:r>
              <a:rPr lang="en-US" dirty="0">
                <a:hlinkClick r:id="rId3"/>
              </a:rPr>
              <a:t>://</a:t>
            </a:r>
            <a:r>
              <a:rPr lang="en-US" dirty="0" smtClean="0">
                <a:hlinkClick r:id="rId3"/>
              </a:rPr>
              <a:t>www.pdesas.org/Instruction/Frameworks</a:t>
            </a:r>
            <a:r>
              <a:rPr lang="en-US" dirty="0" smtClean="0"/>
              <a:t>) </a:t>
            </a:r>
          </a:p>
          <a:p>
            <a:pPr lvl="1"/>
            <a:r>
              <a:rPr lang="en-US" dirty="0" smtClean="0"/>
              <a:t>NOTE:  At this point, there is NOT a PD Module for every component (working on adding more).</a:t>
            </a:r>
          </a:p>
        </p:txBody>
      </p:sp>
      <p:sp>
        <p:nvSpPr>
          <p:cNvPr id="2" name="Slide Number Placeholder 1"/>
          <p:cNvSpPr>
            <a:spLocks noGrp="1"/>
          </p:cNvSpPr>
          <p:nvPr>
            <p:ph type="sldNum" sz="quarter" idx="12"/>
          </p:nvPr>
        </p:nvSpPr>
        <p:spPr/>
        <p:txBody>
          <a:bodyPr/>
          <a:lstStyle/>
          <a:p>
            <a:pPr eaLnBrk="1" latinLnBrk="0" hangingPunct="1"/>
            <a:fld id="{69E29E33-B620-47F9-BB04-8846C2A5AFCC}" type="slidenum">
              <a:rPr kumimoji="0" lang="en-US" smtClean="0"/>
              <a:pPr eaLnBrk="1" latinLnBrk="0" hangingPunct="1"/>
              <a:t>51</a:t>
            </a:fld>
            <a:endParaRPr kumimoji="0" lang="en-US" dirty="0"/>
          </a:p>
        </p:txBody>
      </p:sp>
    </p:spTree>
    <p:extLst>
      <p:ext uri="{BB962C8B-B14F-4D97-AF65-F5344CB8AC3E}">
        <p14:creationId xmlns:p14="http://schemas.microsoft.com/office/powerpoint/2010/main" val="3343325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dirty="0"/>
          </a:p>
        </p:txBody>
      </p:sp>
      <p:sp>
        <p:nvSpPr>
          <p:cNvPr id="6" name="Content Placeholder 5"/>
          <p:cNvSpPr>
            <a:spLocks noGrp="1"/>
          </p:cNvSpPr>
          <p:nvPr>
            <p:ph idx="1"/>
          </p:nvPr>
        </p:nvSpPr>
        <p:spPr/>
        <p:txBody>
          <a:bodyPr>
            <a:normAutofit/>
          </a:bodyPr>
          <a:lstStyle/>
          <a:p>
            <a:pPr marL="0" indent="0" algn="ctr">
              <a:buNone/>
            </a:pPr>
            <a:r>
              <a:rPr lang="en-US" sz="5400" b="1" dirty="0" smtClean="0"/>
              <a:t>Questions?</a:t>
            </a:r>
          </a:p>
          <a:p>
            <a:pPr marL="0" indent="0" algn="ctr">
              <a:buNone/>
            </a:pPr>
            <a:r>
              <a:rPr lang="en-US" sz="4800" b="1" dirty="0" smtClean="0"/>
              <a:t>So many questions… </a:t>
            </a:r>
          </a:p>
          <a:p>
            <a:pPr marL="0" indent="0" algn="ctr">
              <a:buNone/>
            </a:pPr>
            <a:r>
              <a:rPr lang="en-US" sz="4800" b="1" dirty="0"/>
              <a:t>S</a:t>
            </a:r>
            <a:r>
              <a:rPr lang="en-US" sz="4800" b="1" dirty="0" smtClean="0"/>
              <a:t>o few answers at this point…</a:t>
            </a:r>
          </a:p>
          <a:p>
            <a:pPr marL="0" indent="0" algn="ctr">
              <a:buNone/>
            </a:pPr>
            <a:r>
              <a:rPr lang="en-US" sz="4800" b="1" dirty="0" smtClean="0"/>
              <a:t>Stay tuned!</a:t>
            </a:r>
            <a:endParaRPr lang="en-US" sz="4800" b="1" dirty="0"/>
          </a:p>
        </p:txBody>
      </p:sp>
      <p:sp>
        <p:nvSpPr>
          <p:cNvPr id="4" name="Slide Number Placeholder 3"/>
          <p:cNvSpPr>
            <a:spLocks noGrp="1"/>
          </p:cNvSpPr>
          <p:nvPr>
            <p:ph type="sldNum" sz="quarter" idx="12"/>
          </p:nvPr>
        </p:nvSpPr>
        <p:spPr/>
        <p:txBody>
          <a:bodyPr/>
          <a:lstStyle/>
          <a:p>
            <a:fld id="{432760E4-E15F-4226-A417-F645F59E93F2}" type="slidenum">
              <a:rPr kumimoji="0" lang="en-US" smtClean="0"/>
              <a:t>52</a:t>
            </a:fld>
            <a:endParaRPr kumimoji="0" lang="en-US" dirty="0"/>
          </a:p>
        </p:txBody>
      </p:sp>
    </p:spTree>
    <p:extLst>
      <p:ext uri="{BB962C8B-B14F-4D97-AF65-F5344CB8AC3E}">
        <p14:creationId xmlns:p14="http://schemas.microsoft.com/office/powerpoint/2010/main" val="2677500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5482"/>
            <a:ext cx="8229600" cy="847493"/>
          </a:xfrm>
        </p:spPr>
        <p:txBody>
          <a:bodyPr>
            <a:normAutofit fontScale="90000"/>
          </a:bodyPr>
          <a:lstStyle/>
          <a:p>
            <a:r>
              <a:rPr lang="en-US" sz="3600" b="1" dirty="0">
                <a:solidFill>
                  <a:schemeClr val="tx2"/>
                </a:solidFill>
                <a:latin typeface="Tahoma" pitchFamily="34" charset="0"/>
                <a:ea typeface="Tahoma" pitchFamily="34" charset="0"/>
                <a:cs typeface="Tahoma" pitchFamily="34" charset="0"/>
              </a:rPr>
              <a:t>Phase </a:t>
            </a:r>
            <a:r>
              <a:rPr lang="en-US" sz="3600" b="1" dirty="0" smtClean="0">
                <a:solidFill>
                  <a:schemeClr val="tx2"/>
                </a:solidFill>
                <a:latin typeface="Tahoma" pitchFamily="34" charset="0"/>
                <a:ea typeface="Tahoma" pitchFamily="34" charset="0"/>
                <a:cs typeface="Tahoma" pitchFamily="34" charset="0"/>
              </a:rPr>
              <a:t>I (Teachers)</a:t>
            </a:r>
            <a:r>
              <a:rPr lang="en-US" sz="3600" b="1" dirty="0">
                <a:solidFill>
                  <a:schemeClr val="tx2"/>
                </a:solidFill>
                <a:latin typeface="Tahoma" pitchFamily="34" charset="0"/>
                <a:ea typeface="Tahoma" pitchFamily="34" charset="0"/>
                <a:cs typeface="Tahoma" pitchFamily="34" charset="0"/>
              </a:rPr>
              <a:t/>
            </a:r>
            <a:br>
              <a:rPr lang="en-US" sz="3600" b="1" dirty="0">
                <a:solidFill>
                  <a:schemeClr val="tx2"/>
                </a:solidFill>
                <a:latin typeface="Tahoma" pitchFamily="34" charset="0"/>
                <a:ea typeface="Tahoma" pitchFamily="34" charset="0"/>
                <a:cs typeface="Tahoma" pitchFamily="34" charset="0"/>
              </a:rPr>
            </a:br>
            <a:r>
              <a:rPr lang="en-US" sz="3600" b="1" dirty="0" smtClean="0">
                <a:solidFill>
                  <a:schemeClr val="tx2"/>
                </a:solidFill>
                <a:latin typeface="Tahoma" pitchFamily="34" charset="0"/>
                <a:ea typeface="Tahoma" pitchFamily="34" charset="0"/>
                <a:cs typeface="Tahoma" pitchFamily="34" charset="0"/>
              </a:rPr>
              <a:t>2010-2011</a:t>
            </a:r>
            <a:endParaRPr lang="en-US" sz="3600" b="1" dirty="0">
              <a:solidFill>
                <a:schemeClr val="tx2"/>
              </a:solidFill>
              <a:latin typeface="Tahoma" pitchFamily="34" charset="0"/>
              <a:ea typeface="Tahoma" pitchFamily="34" charset="0"/>
              <a:cs typeface="Tahoma" pitchFamily="34" charset="0"/>
            </a:endParaRPr>
          </a:p>
        </p:txBody>
      </p:sp>
      <p:sp>
        <p:nvSpPr>
          <p:cNvPr id="3" name="Content Placeholder 2"/>
          <p:cNvSpPr>
            <a:spLocks noGrp="1"/>
          </p:cNvSpPr>
          <p:nvPr>
            <p:ph idx="1"/>
          </p:nvPr>
        </p:nvSpPr>
        <p:spPr>
          <a:xfrm>
            <a:off x="457200" y="2397511"/>
            <a:ext cx="8229600" cy="3728651"/>
          </a:xfrm>
        </p:spPr>
        <p:txBody>
          <a:bodyPr/>
          <a:lstStyle/>
          <a:p>
            <a:r>
              <a:rPr lang="en-US" dirty="0" smtClean="0">
                <a:latin typeface="Tahoma" pitchFamily="34" charset="0"/>
                <a:ea typeface="Tahoma" pitchFamily="34" charset="0"/>
                <a:cs typeface="Tahoma" pitchFamily="34" charset="0"/>
              </a:rPr>
              <a:t>Allentown School District</a:t>
            </a:r>
          </a:p>
          <a:p>
            <a:r>
              <a:rPr lang="en-US" dirty="0" smtClean="0">
                <a:latin typeface="Tahoma" pitchFamily="34" charset="0"/>
                <a:ea typeface="Tahoma" pitchFamily="34" charset="0"/>
                <a:cs typeface="Tahoma" pitchFamily="34" charset="0"/>
              </a:rPr>
              <a:t>Cornell School District</a:t>
            </a:r>
          </a:p>
          <a:p>
            <a:r>
              <a:rPr lang="en-US" dirty="0" smtClean="0">
                <a:latin typeface="Tahoma" pitchFamily="34" charset="0"/>
                <a:ea typeface="Tahoma" pitchFamily="34" charset="0"/>
                <a:cs typeface="Tahoma" pitchFamily="34" charset="0"/>
              </a:rPr>
              <a:t>Mohawk School District</a:t>
            </a:r>
          </a:p>
          <a:p>
            <a:r>
              <a:rPr lang="en-US" dirty="0" smtClean="0">
                <a:latin typeface="Tahoma" pitchFamily="34" charset="0"/>
                <a:ea typeface="Tahoma" pitchFamily="34" charset="0"/>
                <a:cs typeface="Tahoma" pitchFamily="34" charset="0"/>
              </a:rPr>
              <a:t>IU 5 – Northwest Tri-County </a:t>
            </a:r>
            <a:endParaRPr lang="en-US" dirty="0">
              <a:latin typeface="Tahoma" pitchFamily="34" charset="0"/>
              <a:ea typeface="Tahoma" pitchFamily="34" charset="0"/>
              <a:cs typeface="Tahoma" pitchFamily="34" charset="0"/>
            </a:endParaRPr>
          </a:p>
        </p:txBody>
      </p:sp>
      <p:sp>
        <p:nvSpPr>
          <p:cNvPr id="4" name="Slide Number Placeholder 3"/>
          <p:cNvSpPr>
            <a:spLocks noGrp="1"/>
          </p:cNvSpPr>
          <p:nvPr>
            <p:ph type="sldNum" sz="quarter" idx="12"/>
          </p:nvPr>
        </p:nvSpPr>
        <p:spPr/>
        <p:txBody>
          <a:bodyPr/>
          <a:lstStyle/>
          <a:p>
            <a:fld id="{432760E4-E15F-4226-A417-F645F59E93F2}" type="slidenum">
              <a:rPr kumimoji="0" lang="en-US" smtClean="0"/>
              <a:t>6</a:t>
            </a:fld>
            <a:endParaRPr kumimoji="0" lang="en-US" dirty="0"/>
          </a:p>
        </p:txBody>
      </p:sp>
    </p:spTree>
    <p:extLst>
      <p:ext uri="{BB962C8B-B14F-4D97-AF65-F5344CB8AC3E}">
        <p14:creationId xmlns:p14="http://schemas.microsoft.com/office/powerpoint/2010/main" val="7206094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1307"/>
            <a:ext cx="8229600" cy="981307"/>
          </a:xfrm>
        </p:spPr>
        <p:txBody>
          <a:bodyPr>
            <a:normAutofit fontScale="90000"/>
          </a:bodyPr>
          <a:lstStyle/>
          <a:p>
            <a:r>
              <a:rPr lang="en-US" sz="3600" b="1" dirty="0">
                <a:solidFill>
                  <a:schemeClr val="tx2"/>
                </a:solidFill>
                <a:latin typeface="Tahoma" pitchFamily="34" charset="0"/>
                <a:ea typeface="Tahoma" pitchFamily="34" charset="0"/>
                <a:cs typeface="Tahoma" pitchFamily="34" charset="0"/>
              </a:rPr>
              <a:t>Phase II </a:t>
            </a:r>
            <a:r>
              <a:rPr lang="en-US" sz="3600" b="1" dirty="0" smtClean="0">
                <a:solidFill>
                  <a:schemeClr val="tx2"/>
                </a:solidFill>
                <a:latin typeface="Tahoma" pitchFamily="34" charset="0"/>
                <a:ea typeface="Tahoma" pitchFamily="34" charset="0"/>
                <a:cs typeface="Tahoma" pitchFamily="34" charset="0"/>
              </a:rPr>
              <a:t/>
            </a:r>
            <a:br>
              <a:rPr lang="en-US" sz="3600" b="1" dirty="0" smtClean="0">
                <a:solidFill>
                  <a:schemeClr val="tx2"/>
                </a:solidFill>
                <a:latin typeface="Tahoma" pitchFamily="34" charset="0"/>
                <a:ea typeface="Tahoma" pitchFamily="34" charset="0"/>
                <a:cs typeface="Tahoma" pitchFamily="34" charset="0"/>
              </a:rPr>
            </a:br>
            <a:r>
              <a:rPr lang="en-US" sz="3600" b="1" dirty="0" smtClean="0">
                <a:solidFill>
                  <a:schemeClr val="tx2"/>
                </a:solidFill>
                <a:latin typeface="Tahoma" pitchFamily="34" charset="0"/>
                <a:ea typeface="Tahoma" pitchFamily="34" charset="0"/>
                <a:cs typeface="Tahoma" pitchFamily="34" charset="0"/>
              </a:rPr>
              <a:t>2011-2012</a:t>
            </a:r>
            <a:endParaRPr lang="en-US" sz="3600" b="1" dirty="0">
              <a:solidFill>
                <a:schemeClr val="tx2"/>
              </a:solidFill>
              <a:latin typeface="Tahoma" pitchFamily="34" charset="0"/>
              <a:ea typeface="Tahoma" pitchFamily="34" charset="0"/>
              <a:cs typeface="Tahoma" pitchFamily="34" charset="0"/>
            </a:endParaRPr>
          </a:p>
        </p:txBody>
      </p:sp>
      <p:sp>
        <p:nvSpPr>
          <p:cNvPr id="3" name="Content Placeholder 2"/>
          <p:cNvSpPr>
            <a:spLocks noGrp="1"/>
          </p:cNvSpPr>
          <p:nvPr>
            <p:ph idx="1"/>
          </p:nvPr>
        </p:nvSpPr>
        <p:spPr>
          <a:xfrm>
            <a:off x="457200" y="2061556"/>
            <a:ext cx="8229600" cy="4588626"/>
          </a:xfrm>
        </p:spPr>
        <p:txBody>
          <a:bodyPr>
            <a:normAutofit fontScale="92500" lnSpcReduction="20000"/>
          </a:bodyPr>
          <a:lstStyle/>
          <a:p>
            <a:r>
              <a:rPr lang="en-US" dirty="0" smtClean="0">
                <a:ea typeface="Tahoma" pitchFamily="34" charset="0"/>
                <a:cs typeface="Tahoma" pitchFamily="34" charset="0"/>
              </a:rPr>
              <a:t>119 Local Education Agencies (includes Districts, Charters, CTCs, and IUs)</a:t>
            </a:r>
          </a:p>
          <a:p>
            <a:r>
              <a:rPr lang="en-US" dirty="0" smtClean="0">
                <a:ea typeface="Tahoma" pitchFamily="34" charset="0"/>
                <a:cs typeface="Tahoma" pitchFamily="34" charset="0"/>
              </a:rPr>
              <a:t>363 Buildings</a:t>
            </a:r>
          </a:p>
          <a:p>
            <a:r>
              <a:rPr lang="en-US" dirty="0" smtClean="0">
                <a:ea typeface="Tahoma" pitchFamily="34" charset="0"/>
                <a:cs typeface="Tahoma" pitchFamily="34" charset="0"/>
              </a:rPr>
              <a:t>658 Principals/Supervisors</a:t>
            </a:r>
          </a:p>
          <a:p>
            <a:r>
              <a:rPr lang="en-US" dirty="0">
                <a:ea typeface="Tahoma" pitchFamily="34" charset="0"/>
                <a:cs typeface="Tahoma" pitchFamily="34" charset="0"/>
              </a:rPr>
              <a:t>4,934 T</a:t>
            </a:r>
            <a:r>
              <a:rPr lang="en-US" dirty="0" smtClean="0">
                <a:ea typeface="Tahoma" pitchFamily="34" charset="0"/>
                <a:cs typeface="Tahoma" pitchFamily="34" charset="0"/>
              </a:rPr>
              <a:t>eachers</a:t>
            </a:r>
          </a:p>
          <a:p>
            <a:pPr lvl="1"/>
            <a:r>
              <a:rPr lang="en-US" dirty="0" smtClean="0">
                <a:ea typeface="Tahoma" pitchFamily="34" charset="0"/>
                <a:cs typeface="Tahoma" pitchFamily="34" charset="0"/>
              </a:rPr>
              <a:t>2,348 in PSSA tested subjects</a:t>
            </a:r>
          </a:p>
          <a:p>
            <a:pPr lvl="1"/>
            <a:r>
              <a:rPr lang="en-US" dirty="0" smtClean="0">
                <a:ea typeface="Tahoma" pitchFamily="34" charset="0"/>
                <a:cs typeface="Tahoma" pitchFamily="34" charset="0"/>
              </a:rPr>
              <a:t>2,586 in non-PSSA tested subjects</a:t>
            </a:r>
          </a:p>
          <a:p>
            <a:r>
              <a:rPr lang="en-US" dirty="0" smtClean="0">
                <a:ea typeface="Tahoma" pitchFamily="34" charset="0"/>
                <a:cs typeface="Tahoma" pitchFamily="34" charset="0"/>
              </a:rPr>
              <a:t>Participants from IU 28:</a:t>
            </a:r>
          </a:p>
          <a:p>
            <a:pPr lvl="1"/>
            <a:r>
              <a:rPr lang="en-US" dirty="0" smtClean="0">
                <a:ea typeface="Tahoma" pitchFamily="34" charset="0"/>
                <a:cs typeface="Tahoma" pitchFamily="34" charset="0"/>
              </a:rPr>
              <a:t>Leechburg Area School District</a:t>
            </a:r>
          </a:p>
          <a:p>
            <a:pPr lvl="1"/>
            <a:r>
              <a:rPr lang="en-US" dirty="0" smtClean="0">
                <a:ea typeface="Tahoma" pitchFamily="34" charset="0"/>
                <a:cs typeface="Tahoma" pitchFamily="34" charset="0"/>
              </a:rPr>
              <a:t>Indiana County Technology Center</a:t>
            </a:r>
          </a:p>
        </p:txBody>
      </p:sp>
      <p:sp>
        <p:nvSpPr>
          <p:cNvPr id="4" name="Slide Number Placeholder 3"/>
          <p:cNvSpPr>
            <a:spLocks noGrp="1"/>
          </p:cNvSpPr>
          <p:nvPr>
            <p:ph type="sldNum" sz="quarter" idx="12"/>
          </p:nvPr>
        </p:nvSpPr>
        <p:spPr/>
        <p:txBody>
          <a:bodyPr/>
          <a:lstStyle/>
          <a:p>
            <a:fld id="{432760E4-E15F-4226-A417-F645F59E93F2}" type="slidenum">
              <a:rPr kumimoji="0" lang="en-US" smtClean="0"/>
              <a:t>7</a:t>
            </a:fld>
            <a:endParaRPr kumimoji="0" lang="en-US" dirty="0"/>
          </a:p>
        </p:txBody>
      </p:sp>
    </p:spTree>
    <p:extLst>
      <p:ext uri="{BB962C8B-B14F-4D97-AF65-F5344CB8AC3E}">
        <p14:creationId xmlns:p14="http://schemas.microsoft.com/office/powerpoint/2010/main" val="36837420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8399"/>
            <a:ext cx="8229600" cy="587905"/>
          </a:xfrm>
        </p:spPr>
        <p:txBody>
          <a:bodyPr>
            <a:noAutofit/>
          </a:bodyPr>
          <a:lstStyle/>
          <a:p>
            <a:r>
              <a:rPr lang="en-US" sz="3600" b="1" dirty="0">
                <a:solidFill>
                  <a:schemeClr val="tx2"/>
                </a:solidFill>
                <a:latin typeface="Tahoma" pitchFamily="34" charset="0"/>
                <a:ea typeface="Tahoma" pitchFamily="34" charset="0"/>
                <a:cs typeface="Tahoma" pitchFamily="34" charset="0"/>
              </a:rPr>
              <a:t>Phase </a:t>
            </a:r>
            <a:r>
              <a:rPr lang="en-US" sz="3600" b="1" dirty="0" smtClean="0">
                <a:solidFill>
                  <a:schemeClr val="tx2"/>
                </a:solidFill>
                <a:latin typeface="Tahoma" pitchFamily="34" charset="0"/>
                <a:ea typeface="Tahoma" pitchFamily="34" charset="0"/>
                <a:cs typeface="Tahoma" pitchFamily="34" charset="0"/>
              </a:rPr>
              <a:t>III (Teachers) </a:t>
            </a:r>
            <a:br>
              <a:rPr lang="en-US" sz="3600" b="1" dirty="0" smtClean="0">
                <a:solidFill>
                  <a:schemeClr val="tx2"/>
                </a:solidFill>
                <a:latin typeface="Tahoma" pitchFamily="34" charset="0"/>
                <a:ea typeface="Tahoma" pitchFamily="34" charset="0"/>
                <a:cs typeface="Tahoma" pitchFamily="34" charset="0"/>
              </a:rPr>
            </a:br>
            <a:r>
              <a:rPr lang="en-US" sz="3600" b="1" dirty="0" smtClean="0">
                <a:solidFill>
                  <a:schemeClr val="tx2"/>
                </a:solidFill>
                <a:latin typeface="Tahoma" pitchFamily="34" charset="0"/>
                <a:ea typeface="Tahoma" pitchFamily="34" charset="0"/>
                <a:cs typeface="Tahoma" pitchFamily="34" charset="0"/>
              </a:rPr>
              <a:t>2012-2013</a:t>
            </a:r>
            <a:endParaRPr lang="en-US" sz="3600" dirty="0"/>
          </a:p>
        </p:txBody>
      </p:sp>
      <p:sp>
        <p:nvSpPr>
          <p:cNvPr id="3" name="Content Placeholder 2"/>
          <p:cNvSpPr>
            <a:spLocks noGrp="1"/>
          </p:cNvSpPr>
          <p:nvPr>
            <p:ph idx="1"/>
          </p:nvPr>
        </p:nvSpPr>
        <p:spPr>
          <a:xfrm>
            <a:off x="457200" y="2184400"/>
            <a:ext cx="8229600" cy="4233333"/>
          </a:xfrm>
        </p:spPr>
        <p:txBody>
          <a:bodyPr>
            <a:normAutofit fontScale="85000" lnSpcReduction="20000"/>
          </a:bodyPr>
          <a:lstStyle/>
          <a:p>
            <a:r>
              <a:rPr lang="en-US" sz="3500" dirty="0"/>
              <a:t>264 LEA’s </a:t>
            </a:r>
            <a:r>
              <a:rPr lang="en-US" sz="3500" dirty="0" smtClean="0"/>
              <a:t>(includes </a:t>
            </a:r>
            <a:r>
              <a:rPr lang="en-US" sz="3500" dirty="0"/>
              <a:t>Districts, Charters, </a:t>
            </a:r>
            <a:r>
              <a:rPr lang="en-US" sz="3500" dirty="0" smtClean="0"/>
              <a:t>CTCs , IUs)</a:t>
            </a:r>
          </a:p>
          <a:p>
            <a:pPr lvl="1"/>
            <a:r>
              <a:rPr lang="en-US" sz="3000" dirty="0">
                <a:ea typeface="Tahoma" pitchFamily="34" charset="0"/>
                <a:cs typeface="Tahoma" pitchFamily="34" charset="0"/>
              </a:rPr>
              <a:t>SIG districts with schools implementing a Transformation Model </a:t>
            </a:r>
          </a:p>
          <a:p>
            <a:pPr lvl="1"/>
            <a:r>
              <a:rPr lang="en-US" sz="3000" dirty="0">
                <a:ea typeface="Tahoma" pitchFamily="34" charset="0"/>
                <a:cs typeface="Tahoma" pitchFamily="34" charset="0"/>
              </a:rPr>
              <a:t>Race to the Top </a:t>
            </a:r>
            <a:r>
              <a:rPr lang="en-US" sz="3000" dirty="0" smtClean="0">
                <a:ea typeface="Tahoma" pitchFamily="34" charset="0"/>
                <a:cs typeface="Tahoma" pitchFamily="34" charset="0"/>
              </a:rPr>
              <a:t>Recipients</a:t>
            </a:r>
            <a:endParaRPr lang="en-US" sz="3000" dirty="0">
              <a:ea typeface="Tahoma" pitchFamily="34" charset="0"/>
              <a:cs typeface="Tahoma" pitchFamily="34" charset="0"/>
            </a:endParaRPr>
          </a:p>
          <a:p>
            <a:pPr lvl="1"/>
            <a:r>
              <a:rPr lang="en-US" sz="3000" dirty="0">
                <a:ea typeface="Tahoma" pitchFamily="34" charset="0"/>
                <a:cs typeface="Tahoma" pitchFamily="34" charset="0"/>
              </a:rPr>
              <a:t>Additional Phase III Volunteers </a:t>
            </a:r>
            <a:endParaRPr lang="en-US" sz="3000" dirty="0" smtClean="0">
              <a:ea typeface="Tahoma" pitchFamily="34" charset="0"/>
              <a:cs typeface="Tahoma" pitchFamily="34" charset="0"/>
            </a:endParaRPr>
          </a:p>
          <a:p>
            <a:r>
              <a:rPr lang="en-US" sz="3500" dirty="0" smtClean="0"/>
              <a:t>1,387 Buildings</a:t>
            </a:r>
          </a:p>
          <a:p>
            <a:r>
              <a:rPr lang="en-US" sz="3500" dirty="0" smtClean="0"/>
              <a:t>1,892 Principals/Supervisors</a:t>
            </a:r>
            <a:endParaRPr lang="en-US" sz="3500" dirty="0"/>
          </a:p>
          <a:p>
            <a:r>
              <a:rPr lang="en-US" sz="3500" dirty="0"/>
              <a:t>31,684 </a:t>
            </a:r>
            <a:r>
              <a:rPr lang="en-US" sz="3500" dirty="0" smtClean="0"/>
              <a:t>Teachers</a:t>
            </a:r>
          </a:p>
          <a:p>
            <a:r>
              <a:rPr lang="en-US" sz="3500" dirty="0">
                <a:ea typeface="Tahoma" pitchFamily="34" charset="0"/>
                <a:cs typeface="Tahoma" pitchFamily="34" charset="0"/>
              </a:rPr>
              <a:t>Participants from IU 28:</a:t>
            </a:r>
          </a:p>
          <a:p>
            <a:pPr lvl="1"/>
            <a:r>
              <a:rPr lang="en-US" sz="3100" dirty="0" smtClean="0">
                <a:ea typeface="Tahoma" pitchFamily="34" charset="0"/>
                <a:cs typeface="Tahoma" pitchFamily="34" charset="0"/>
              </a:rPr>
              <a:t>Purchase Line School </a:t>
            </a:r>
            <a:r>
              <a:rPr lang="en-US" sz="3100" dirty="0">
                <a:ea typeface="Tahoma" pitchFamily="34" charset="0"/>
                <a:cs typeface="Tahoma" pitchFamily="34" charset="0"/>
              </a:rPr>
              <a:t>District</a:t>
            </a:r>
          </a:p>
          <a:p>
            <a:endParaRPr lang="en-US" sz="3500" dirty="0"/>
          </a:p>
          <a:p>
            <a:pPr marL="0" indent="0">
              <a:buNone/>
            </a:pPr>
            <a:endParaRPr lang="en-US" dirty="0"/>
          </a:p>
        </p:txBody>
      </p:sp>
      <p:sp>
        <p:nvSpPr>
          <p:cNvPr id="4" name="Slide Number Placeholder 3"/>
          <p:cNvSpPr>
            <a:spLocks noGrp="1"/>
          </p:cNvSpPr>
          <p:nvPr>
            <p:ph type="sldNum" sz="quarter" idx="12"/>
          </p:nvPr>
        </p:nvSpPr>
        <p:spPr/>
        <p:txBody>
          <a:bodyPr/>
          <a:lstStyle/>
          <a:p>
            <a:fld id="{432760E4-E15F-4226-A417-F645F59E93F2}" type="slidenum">
              <a:rPr kumimoji="0" lang="en-US" smtClean="0"/>
              <a:t>8</a:t>
            </a:fld>
            <a:endParaRPr kumimoji="0" lang="en-US" dirty="0"/>
          </a:p>
        </p:txBody>
      </p:sp>
    </p:spTree>
    <p:extLst>
      <p:ext uri="{BB962C8B-B14F-4D97-AF65-F5344CB8AC3E}">
        <p14:creationId xmlns:p14="http://schemas.microsoft.com/office/powerpoint/2010/main" val="39217953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333" y="936702"/>
            <a:ext cx="8771467" cy="970156"/>
          </a:xfrm>
        </p:spPr>
        <p:txBody>
          <a:bodyPr>
            <a:noAutofit/>
          </a:bodyPr>
          <a:lstStyle/>
          <a:p>
            <a:r>
              <a:rPr lang="en-US" sz="3000" b="1" dirty="0" smtClean="0">
                <a:solidFill>
                  <a:schemeClr val="tx2"/>
                </a:solidFill>
                <a:latin typeface="Tahoma" pitchFamily="34" charset="0"/>
                <a:ea typeface="Tahoma" pitchFamily="34" charset="0"/>
                <a:cs typeface="Tahoma" pitchFamily="34" charset="0"/>
              </a:rPr>
              <a:t>Requirements for Phase III</a:t>
            </a:r>
            <a:endParaRPr lang="en-US" sz="3000" b="1" dirty="0">
              <a:solidFill>
                <a:schemeClr val="tx2"/>
              </a:solidFill>
              <a:latin typeface="Tahoma" pitchFamily="34" charset="0"/>
              <a:ea typeface="Tahoma" pitchFamily="34" charset="0"/>
              <a:cs typeface="Tahoma" pitchFamily="34" charset="0"/>
            </a:endParaRPr>
          </a:p>
        </p:txBody>
      </p:sp>
      <p:sp>
        <p:nvSpPr>
          <p:cNvPr id="3" name="Content Placeholder 2"/>
          <p:cNvSpPr>
            <a:spLocks noGrp="1"/>
          </p:cNvSpPr>
          <p:nvPr>
            <p:ph idx="1"/>
          </p:nvPr>
        </p:nvSpPr>
        <p:spPr>
          <a:xfrm>
            <a:off x="591014" y="1951463"/>
            <a:ext cx="8070847" cy="4371278"/>
          </a:xfrm>
        </p:spPr>
        <p:txBody>
          <a:bodyPr>
            <a:normAutofit fontScale="25000" lnSpcReduction="20000"/>
          </a:bodyPr>
          <a:lstStyle/>
          <a:p>
            <a:r>
              <a:rPr lang="en-US" sz="11200" dirty="0" smtClean="0">
                <a:latin typeface="Tahoma" pitchFamily="34" charset="0"/>
                <a:ea typeface="Tahoma" pitchFamily="34" charset="0"/>
                <a:cs typeface="Tahoma" pitchFamily="34" charset="0"/>
              </a:rPr>
              <a:t>Evaluators </a:t>
            </a:r>
            <a:r>
              <a:rPr lang="en-US" sz="9600" dirty="0" smtClean="0">
                <a:latin typeface="Tahoma" pitchFamily="34" charset="0"/>
                <a:ea typeface="Tahoma" pitchFamily="34" charset="0"/>
                <a:cs typeface="Tahoma" pitchFamily="34" charset="0"/>
              </a:rPr>
              <a:t>(Superintendents/Principals/Supervisors) </a:t>
            </a:r>
            <a:r>
              <a:rPr lang="en-US" sz="11200" dirty="0" smtClean="0">
                <a:latin typeface="Tahoma" pitchFamily="34" charset="0"/>
                <a:ea typeface="Tahoma" pitchFamily="34" charset="0"/>
                <a:cs typeface="Tahoma" pitchFamily="34" charset="0"/>
              </a:rPr>
              <a:t>must attend training</a:t>
            </a:r>
          </a:p>
          <a:p>
            <a:r>
              <a:rPr lang="en-US" sz="11200" dirty="0" smtClean="0">
                <a:latin typeface="Tahoma" pitchFamily="34" charset="0"/>
                <a:ea typeface="Tahoma" pitchFamily="34" charset="0"/>
                <a:cs typeface="Tahoma" pitchFamily="34" charset="0"/>
              </a:rPr>
              <a:t>For </a:t>
            </a:r>
            <a:r>
              <a:rPr lang="en-US" sz="11200" dirty="0">
                <a:latin typeface="Tahoma" pitchFamily="34" charset="0"/>
                <a:ea typeface="Tahoma" pitchFamily="34" charset="0"/>
                <a:cs typeface="Tahoma" pitchFamily="34" charset="0"/>
              </a:rPr>
              <a:t>each teacher observed as part of Phase </a:t>
            </a:r>
            <a:r>
              <a:rPr lang="en-US" sz="11200" dirty="0" smtClean="0">
                <a:latin typeface="Tahoma" pitchFamily="34" charset="0"/>
                <a:ea typeface="Tahoma" pitchFamily="34" charset="0"/>
                <a:cs typeface="Tahoma" pitchFamily="34" charset="0"/>
              </a:rPr>
              <a:t>III:</a:t>
            </a:r>
            <a:endParaRPr lang="en-US" sz="11200" dirty="0">
              <a:latin typeface="Tahoma" pitchFamily="34" charset="0"/>
              <a:ea typeface="Tahoma" pitchFamily="34" charset="0"/>
              <a:cs typeface="Tahoma" pitchFamily="34" charset="0"/>
            </a:endParaRPr>
          </a:p>
          <a:p>
            <a:pPr lvl="1"/>
            <a:r>
              <a:rPr lang="en-US" sz="10800" dirty="0" smtClean="0">
                <a:latin typeface="Tahoma" pitchFamily="34" charset="0"/>
                <a:ea typeface="Tahoma" pitchFamily="34" charset="0"/>
                <a:cs typeface="Tahoma" pitchFamily="34" charset="0"/>
              </a:rPr>
              <a:t>Complete </a:t>
            </a:r>
            <a:r>
              <a:rPr lang="en-US" sz="10800" dirty="0">
                <a:latin typeface="Tahoma" pitchFamily="34" charset="0"/>
                <a:ea typeface="Tahoma" pitchFamily="34" charset="0"/>
                <a:cs typeface="Tahoma" pitchFamily="34" charset="0"/>
              </a:rPr>
              <a:t>one formal observation </a:t>
            </a:r>
            <a:r>
              <a:rPr lang="en-US" sz="10800" dirty="0" smtClean="0">
                <a:latin typeface="Tahoma" pitchFamily="34" charset="0"/>
                <a:ea typeface="Tahoma" pitchFamily="34" charset="0"/>
                <a:cs typeface="Tahoma" pitchFamily="34" charset="0"/>
              </a:rPr>
              <a:t>cycle</a:t>
            </a:r>
          </a:p>
          <a:p>
            <a:pPr lvl="1"/>
            <a:r>
              <a:rPr lang="en-US" sz="10800" dirty="0" smtClean="0">
                <a:latin typeface="Tahoma" pitchFamily="34" charset="0"/>
                <a:ea typeface="Tahoma" pitchFamily="34" charset="0"/>
                <a:cs typeface="Tahoma" pitchFamily="34" charset="0"/>
              </a:rPr>
              <a:t>Complete at least one </a:t>
            </a:r>
            <a:r>
              <a:rPr lang="en-US" sz="10800" dirty="0">
                <a:latin typeface="Tahoma" pitchFamily="34" charset="0"/>
                <a:ea typeface="Tahoma" pitchFamily="34" charset="0"/>
                <a:cs typeface="Tahoma" pitchFamily="34" charset="0"/>
              </a:rPr>
              <a:t>walkthrough </a:t>
            </a:r>
            <a:endParaRPr lang="en-US" sz="10800" dirty="0" smtClean="0">
              <a:latin typeface="Tahoma" pitchFamily="34" charset="0"/>
              <a:ea typeface="Tahoma" pitchFamily="34" charset="0"/>
              <a:cs typeface="Tahoma" pitchFamily="34" charset="0"/>
            </a:endParaRPr>
          </a:p>
          <a:p>
            <a:r>
              <a:rPr lang="en-US" sz="11600" dirty="0" smtClean="0">
                <a:latin typeface="Tahoma" pitchFamily="34" charset="0"/>
                <a:ea typeface="Tahoma" pitchFamily="34" charset="0"/>
                <a:cs typeface="Tahoma" pitchFamily="34" charset="0"/>
              </a:rPr>
              <a:t>Submit </a:t>
            </a:r>
            <a:r>
              <a:rPr lang="en-US" sz="11600" dirty="0">
                <a:latin typeface="Tahoma" pitchFamily="34" charset="0"/>
                <a:ea typeface="Tahoma" pitchFamily="34" charset="0"/>
                <a:cs typeface="Tahoma" pitchFamily="34" charset="0"/>
              </a:rPr>
              <a:t>all requested data using the data collection tool(s) provided by PDE</a:t>
            </a:r>
          </a:p>
          <a:p>
            <a:r>
              <a:rPr lang="en-US" sz="11200" dirty="0">
                <a:latin typeface="Tahoma" pitchFamily="34" charset="0"/>
                <a:ea typeface="Tahoma" pitchFamily="34" charset="0"/>
                <a:cs typeface="Tahoma" pitchFamily="34" charset="0"/>
              </a:rPr>
              <a:t>Incorporate student achievement in </a:t>
            </a:r>
            <a:r>
              <a:rPr lang="en-US" sz="11200" dirty="0" smtClean="0">
                <a:latin typeface="Tahoma" pitchFamily="34" charset="0"/>
                <a:ea typeface="Tahoma" pitchFamily="34" charset="0"/>
                <a:cs typeface="Tahoma" pitchFamily="34" charset="0"/>
              </a:rPr>
              <a:t>evaluation (not sure what this involves)</a:t>
            </a:r>
            <a:endParaRPr lang="en-US" sz="11200" dirty="0">
              <a:latin typeface="Tahoma" pitchFamily="34" charset="0"/>
              <a:ea typeface="Tahoma" pitchFamily="34" charset="0"/>
              <a:cs typeface="Tahoma" pitchFamily="34" charset="0"/>
            </a:endParaRPr>
          </a:p>
          <a:p>
            <a:pPr marL="0" indent="0">
              <a:buNone/>
            </a:pPr>
            <a:endParaRPr lang="en-US" sz="11200" dirty="0" smtClean="0">
              <a:latin typeface="Tahoma" pitchFamily="34" charset="0"/>
              <a:ea typeface="Tahoma" pitchFamily="34" charset="0"/>
              <a:cs typeface="Tahoma" pitchFamily="34" charset="0"/>
            </a:endParaRPr>
          </a:p>
          <a:p>
            <a:endParaRPr lang="en-US" sz="3800" dirty="0" smtClean="0">
              <a:latin typeface="Tahoma" pitchFamily="34" charset="0"/>
              <a:ea typeface="Tahoma" pitchFamily="34" charset="0"/>
              <a:cs typeface="Tahoma" pitchFamily="34" charset="0"/>
            </a:endParaRPr>
          </a:p>
          <a:p>
            <a:pPr marL="0" indent="0">
              <a:buNone/>
            </a:pPr>
            <a:r>
              <a:rPr lang="en-US" dirty="0" smtClean="0">
                <a:latin typeface="Tahoma" pitchFamily="34" charset="0"/>
                <a:ea typeface="Tahoma" pitchFamily="34" charset="0"/>
                <a:cs typeface="Tahoma" pitchFamily="34" charset="0"/>
              </a:rPr>
              <a:t> </a:t>
            </a:r>
          </a:p>
          <a:p>
            <a:endParaRPr lang="en-US" dirty="0">
              <a:latin typeface="Tahoma" pitchFamily="34" charset="0"/>
              <a:ea typeface="Tahoma" pitchFamily="34" charset="0"/>
              <a:cs typeface="Tahoma" pitchFamily="34" charset="0"/>
            </a:endParaRPr>
          </a:p>
          <a:p>
            <a:endParaRPr lang="en-US" dirty="0"/>
          </a:p>
        </p:txBody>
      </p:sp>
      <p:sp>
        <p:nvSpPr>
          <p:cNvPr id="4" name="Slide Number Placeholder 3"/>
          <p:cNvSpPr>
            <a:spLocks noGrp="1"/>
          </p:cNvSpPr>
          <p:nvPr>
            <p:ph type="sldNum" sz="quarter" idx="12"/>
          </p:nvPr>
        </p:nvSpPr>
        <p:spPr/>
        <p:txBody>
          <a:bodyPr/>
          <a:lstStyle/>
          <a:p>
            <a:pPr eaLnBrk="1" latinLnBrk="0" hangingPunct="1"/>
            <a:fld id="{69E29E33-B620-47F9-BB04-8846C2A5AFCC}" type="slidenum">
              <a:rPr kumimoji="0" lang="en-US" smtClean="0"/>
              <a:pPr eaLnBrk="1" latinLnBrk="0" hangingPunct="1"/>
              <a:t>9</a:t>
            </a:fld>
            <a:endParaRPr kumimoji="0" lang="en-US" dirty="0"/>
          </a:p>
        </p:txBody>
      </p:sp>
    </p:spTree>
    <p:extLst>
      <p:ext uri="{BB962C8B-B14F-4D97-AF65-F5344CB8AC3E}">
        <p14:creationId xmlns:p14="http://schemas.microsoft.com/office/powerpoint/2010/main" val="330766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34968</TotalTime>
  <Words>2165</Words>
  <Application>Microsoft Office PowerPoint</Application>
  <PresentationFormat>On-screen Show (4:3)</PresentationFormat>
  <Paragraphs>455</Paragraphs>
  <Slides>52</Slides>
  <Notes>39</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PowerPoint Presentation</vt:lpstr>
      <vt:lpstr>Today’s Agenda</vt:lpstr>
      <vt:lpstr>PowerPoint Presentation</vt:lpstr>
      <vt:lpstr>The Educator Effectiveness Model is designed to… </vt:lpstr>
      <vt:lpstr>Project Background</vt:lpstr>
      <vt:lpstr>Phase I (Teachers) 2010-2011</vt:lpstr>
      <vt:lpstr>Phase II  2011-2012</vt:lpstr>
      <vt:lpstr>Phase III (Teachers)  2012-2013</vt:lpstr>
      <vt:lpstr>Requirements for Phase III</vt:lpstr>
      <vt:lpstr>Research in Phase III (Teachers)</vt:lpstr>
      <vt:lpstr>PowerPoint Presentation</vt:lpstr>
      <vt:lpstr> Omnibus School Code Changes – 2012 </vt:lpstr>
      <vt:lpstr>2013-14 School Year</vt:lpstr>
      <vt:lpstr>PowerPoint Presentation</vt:lpstr>
      <vt:lpstr>2014-15 School Year</vt:lpstr>
      <vt:lpstr>  Who are Non-Teaching Professionals? </vt:lpstr>
      <vt:lpstr>  Who are Non-Teaching Professionals? </vt:lpstr>
      <vt:lpstr>2014-15 School Year </vt:lpstr>
      <vt:lpstr>Omnibus School Code Changes – 2012:   Ratings</vt:lpstr>
      <vt:lpstr>Omnibus School Code Changes – 2012:   Ratings</vt:lpstr>
      <vt:lpstr>Omnibus School Code Changes – 2012:   Ratings</vt:lpstr>
      <vt:lpstr>Omnibus School Code Changes – 2012:   Ratings</vt:lpstr>
      <vt:lpstr>PowerPoint Presentation</vt:lpstr>
      <vt:lpstr>Purposes for Teacher Evaluation</vt:lpstr>
      <vt:lpstr>Overarching Question</vt:lpstr>
      <vt:lpstr>Five Best Practices for Teacher Evaluation</vt:lpstr>
      <vt:lpstr>Best Practice #1</vt:lpstr>
      <vt:lpstr>Best Practice #1</vt:lpstr>
      <vt:lpstr>The Domains</vt:lpstr>
      <vt:lpstr>A Framework for Teaching: Components of Professional Practice</vt:lpstr>
      <vt:lpstr>Best Practice #3</vt:lpstr>
      <vt:lpstr>Evidence…</vt:lpstr>
      <vt:lpstr>Types of Observation Evidence</vt:lpstr>
      <vt:lpstr>Statements of Evaluation… Evidence or Opinion?</vt:lpstr>
      <vt:lpstr>Rubrics</vt:lpstr>
      <vt:lpstr>Levels of performance</vt:lpstr>
      <vt:lpstr>Rubric Info</vt:lpstr>
      <vt:lpstr>To Summarize…</vt:lpstr>
      <vt:lpstr>Steps in the Observation Process  (see the Observation Form in Participant Materials) </vt:lpstr>
      <vt:lpstr>Step # 1: Pre-Observation (Focused on Domains 1 &amp;, if applicable,  4)</vt:lpstr>
      <vt:lpstr>Step # 2: Observation (Focused on Domains 1, 2, &amp; 3)</vt:lpstr>
      <vt:lpstr>Step # 3: Preparing for the Post-Conference (Focused on Domains 1,2, 3, &amp; 4)</vt:lpstr>
      <vt:lpstr>Step # 4: Post-Conference (Focused on Domains 1,2, 3, &amp; 4)</vt:lpstr>
      <vt:lpstr>Guidelines for Identifying Strengths and Areas for Growth</vt:lpstr>
      <vt:lpstr>PowerPoint Presentation</vt:lpstr>
      <vt:lpstr>The Walkthrough</vt:lpstr>
      <vt:lpstr>The Walkthrough in Phase III</vt:lpstr>
      <vt:lpstr>Step # 5: Walkthrough (Focused on agreed upon area of concentration)</vt:lpstr>
      <vt:lpstr>Overarching Question</vt:lpstr>
      <vt:lpstr>PowerPoint Presentation</vt:lpstr>
      <vt:lpstr>PDE Supports</vt:lpstr>
      <vt:lpstr>PowerPoint Presentation</vt:lpstr>
    </vt:vector>
  </TitlesOfParts>
  <Company>Commonwealth of 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jchichi</dc:creator>
  <cp:lastModifiedBy>Daddio</cp:lastModifiedBy>
  <cp:revision>4232</cp:revision>
  <cp:lastPrinted>2012-08-17T23:12:51Z</cp:lastPrinted>
  <dcterms:created xsi:type="dcterms:W3CDTF">2005-11-10T12:55:35Z</dcterms:created>
  <dcterms:modified xsi:type="dcterms:W3CDTF">2012-10-07T18:22:25Z</dcterms:modified>
</cp:coreProperties>
</file>